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60" autoAdjust="0"/>
  </p:normalViewPr>
  <p:slideViewPr>
    <p:cSldViewPr>
      <p:cViewPr varScale="1">
        <p:scale>
          <a:sx n="140" d="100"/>
          <a:sy n="140" d="100"/>
        </p:scale>
        <p:origin x="102" y="2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00044069438468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9-4A4B-A0BD-00ED90AB21C0}"/>
                </c:ext>
              </c:extLst>
            </c:dLbl>
            <c:dLbl>
              <c:idx val="1"/>
              <c:layout>
                <c:manualLayout>
                  <c:x val="9.9000330520788507E-3"/>
                  <c:y val="-3.213783131383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9-4A4B-A0BD-00ED90AB21C0}"/>
                </c:ext>
              </c:extLst>
            </c:dLbl>
            <c:dLbl>
              <c:idx val="2"/>
              <c:layout>
                <c:manualLayout>
                  <c:x val="1.8150060595477895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13873.9</c:v>
                </c:pt>
                <c:pt idx="1">
                  <c:v>3557.3</c:v>
                </c:pt>
                <c:pt idx="2">
                  <c:v>10316.6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6400088138876936E-2"/>
                  <c:y val="-2.249648191968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9-4A4B-A0BD-00ED90AB21C0}"/>
                </c:ext>
              </c:extLst>
            </c:dLbl>
            <c:dLbl>
              <c:idx val="1"/>
              <c:layout>
                <c:manualLayout>
                  <c:x val="3.3000110173596171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9-4A4B-A0BD-00ED90AB21C0}"/>
                </c:ext>
              </c:extLst>
            </c:dLbl>
            <c:dLbl>
              <c:idx val="2"/>
              <c:layout>
                <c:manualLayout>
                  <c:x val="2.8050093647556746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14612.7</c:v>
                </c:pt>
                <c:pt idx="1">
                  <c:v>4433</c:v>
                </c:pt>
                <c:pt idx="2">
                  <c:v>10179.700000000001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30624"/>
        <c:axId val="59540608"/>
        <c:axId val="0"/>
      </c:bar3DChart>
      <c:catAx>
        <c:axId val="5953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540608"/>
        <c:crosses val="autoZero"/>
        <c:auto val="1"/>
        <c:lblAlgn val="ctr"/>
        <c:lblOffset val="100"/>
        <c:noMultiLvlLbl val="0"/>
      </c:catAx>
      <c:valAx>
        <c:axId val="595406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953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980988054600927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8703376392522048E-3"/>
                  <c:y val="-1.1068003919563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2.9482053701584867E-4"/>
                  <c:y val="-1.433859933532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1.3898407632437184E-2"/>
                  <c:y val="-2.0007803074102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8.1300490421699172E-3"/>
                  <c:y val="-2.290318136224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1.6711707357191191E-3"/>
                  <c:y val="-8.0230023293335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8.5048270249914511E-3"/>
                  <c:y val="-1.626284255945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963.8</c:v>
                </c:pt>
                <c:pt idx="1">
                  <c:v>266.60000000000002</c:v>
                </c:pt>
                <c:pt idx="2">
                  <c:v>0.5</c:v>
                </c:pt>
                <c:pt idx="3">
                  <c:v>1990.9</c:v>
                </c:pt>
                <c:pt idx="4">
                  <c:v>5580.6</c:v>
                </c:pt>
                <c:pt idx="5">
                  <c:v>1595.9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324082316971996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1E-4B73-BED0-91A1AB2D3C5B}"/>
                </c:ext>
              </c:extLst>
            </c:dLbl>
            <c:dLbl>
              <c:idx val="1"/>
              <c:layout>
                <c:manualLayout>
                  <c:x val="1.985108917671966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1E-4B73-BED0-91A1AB2D3C5B}"/>
                </c:ext>
              </c:extLst>
            </c:dLbl>
            <c:dLbl>
              <c:idx val="2"/>
              <c:layout>
                <c:manualLayout>
                  <c:x val="1.8324082316971996E-2"/>
                  <c:y val="-1.96235724945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1E-4B73-BED0-91A1AB2D3C5B}"/>
                </c:ext>
              </c:extLst>
            </c:dLbl>
            <c:dLbl>
              <c:idx val="3"/>
              <c:layout>
                <c:manualLayout>
                  <c:x val="1.9851089176719662E-2"/>
                  <c:y val="-6.5411908315166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1E-4B73-BED0-91A1AB2D3C5B}"/>
                </c:ext>
              </c:extLst>
            </c:dLbl>
            <c:dLbl>
              <c:idx val="4"/>
              <c:layout>
                <c:manualLayout>
                  <c:x val="3.8175171493691658E-2"/>
                  <c:y val="-3.2705954157583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1E-4B73-BED0-91A1AB2D3C5B}"/>
                </c:ext>
              </c:extLst>
            </c:dLbl>
            <c:dLbl>
              <c:idx val="5"/>
              <c:layout>
                <c:manualLayout>
                  <c:x val="2.4432109755962661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1E-4B73-BED0-91A1AB2D3C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859.3</c:v>
                </c:pt>
                <c:pt idx="1">
                  <c:v>607.1</c:v>
                </c:pt>
                <c:pt idx="2">
                  <c:v>0.5</c:v>
                </c:pt>
                <c:pt idx="3">
                  <c:v>2445.1999999999998</c:v>
                </c:pt>
                <c:pt idx="4">
                  <c:v>5454.9</c:v>
                </c:pt>
                <c:pt idx="5">
                  <c:v>789.9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468864"/>
        <c:axId val="24478848"/>
        <c:axId val="0"/>
      </c:bar3DChart>
      <c:dateAx>
        <c:axId val="2446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478848"/>
        <c:crosses val="autoZero"/>
        <c:auto val="0"/>
        <c:lblOffset val="100"/>
        <c:baseTimeUnit val="days"/>
      </c:dateAx>
      <c:valAx>
        <c:axId val="24478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4468864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05174942082"/>
          <c:y val="0.91314895244373984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9.9563310169837622E-3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6C-4F08-AEB2-A96958CD061A}"/>
                </c:ext>
              </c:extLst>
            </c:dLbl>
            <c:dLbl>
              <c:idx val="1"/>
              <c:layout>
                <c:manualLayout>
                  <c:x val="7.1116650121312687E-3"/>
                  <c:y val="-2.0012012459972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C-4F08-AEB2-A96958CD061A}"/>
                </c:ext>
              </c:extLst>
            </c:dLbl>
            <c:dLbl>
              <c:idx val="2"/>
              <c:layout>
                <c:manualLayout>
                  <c:x val="7.1116650121313208E-3"/>
                  <c:y val="-1.33413416399817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C6C-4F08-AEB2-A96958CD061A}"/>
                </c:ext>
              </c:extLst>
            </c:dLbl>
            <c:dLbl>
              <c:idx val="3"/>
              <c:layout>
                <c:manualLayout>
                  <c:x val="2.8446660048525073E-3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6C-4F08-AEB2-A96958CD061A}"/>
                </c:ext>
              </c:extLst>
            </c:dLbl>
            <c:dLbl>
              <c:idx val="4"/>
              <c:layout>
                <c:manualLayout>
                  <c:x val="0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6C-4F08-AEB2-A96958CD061A}"/>
                </c:ext>
              </c:extLst>
            </c:dLbl>
            <c:dLbl>
              <c:idx val="5"/>
              <c:layout>
                <c:manualLayout>
                  <c:x val="2.8446660048525073E-3"/>
                  <c:y val="-1.334134163998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1826.1</c:v>
                </c:pt>
                <c:pt idx="1">
                  <c:v>78.099999999999994</c:v>
                </c:pt>
                <c:pt idx="2">
                  <c:v>6</c:v>
                </c:pt>
                <c:pt idx="3">
                  <c:v>239.6</c:v>
                </c:pt>
                <c:pt idx="4">
                  <c:v>436.3</c:v>
                </c:pt>
                <c:pt idx="5">
                  <c:v>269.7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9912662033967552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6C-4F08-AEB2-A96958CD061A}"/>
                </c:ext>
              </c:extLst>
            </c:dLbl>
            <c:dLbl>
              <c:idx val="1"/>
              <c:layout>
                <c:manualLayout>
                  <c:x val="1.5645663026688791E-2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C-4F08-AEB2-A96958CD061A}"/>
                </c:ext>
              </c:extLst>
            </c:dLbl>
            <c:dLbl>
              <c:idx val="2"/>
              <c:layout>
                <c:manualLayout>
                  <c:x val="1.1378664019410029E-2"/>
                  <c:y val="-1.000600622998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6C-4F08-AEB2-A96958CD061A}"/>
                </c:ext>
              </c:extLst>
            </c:dLbl>
            <c:dLbl>
              <c:idx val="3"/>
              <c:layout>
                <c:manualLayout>
                  <c:x val="1.8490329031541297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6C-4F08-AEB2-A96958CD061A}"/>
                </c:ext>
              </c:extLst>
            </c:dLbl>
            <c:dLbl>
              <c:idx val="4"/>
              <c:layout>
                <c:manualLayout>
                  <c:x val="1.4223330024262537E-2"/>
                  <c:y val="-1.3341341639981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6C-4F08-AEB2-A96958CD061A}"/>
                </c:ext>
              </c:extLst>
            </c:dLbl>
            <c:dLbl>
              <c:idx val="5"/>
              <c:layout>
                <c:manualLayout>
                  <c:x val="1.1378664019410133E-2"/>
                  <c:y val="-1.667667704997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>
                  <c:v>2471.9</c:v>
                </c:pt>
                <c:pt idx="1">
                  <c:v>101.6</c:v>
                </c:pt>
                <c:pt idx="2">
                  <c:v>22.7</c:v>
                </c:pt>
                <c:pt idx="3">
                  <c:v>259.2</c:v>
                </c:pt>
                <c:pt idx="4">
                  <c:v>439.6</c:v>
                </c:pt>
                <c:pt idx="5">
                  <c:v>333.8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78400"/>
        <c:axId val="30279936"/>
        <c:axId val="0"/>
      </c:bar3DChart>
      <c:catAx>
        <c:axId val="3027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279936"/>
        <c:crosses val="autoZero"/>
        <c:auto val="1"/>
        <c:lblAlgn val="ctr"/>
        <c:lblOffset val="100"/>
        <c:tickLblSkip val="1"/>
        <c:noMultiLvlLbl val="0"/>
      </c:catAx>
      <c:valAx>
        <c:axId val="30279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3027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8736291205739051E-3"/>
                  <c:y val="-2.300341120611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C-4445-8BB5-AC7FA00020FD}"/>
                </c:ext>
              </c:extLst>
            </c:dLbl>
            <c:dLbl>
              <c:idx val="1"/>
              <c:layout>
                <c:manualLayout>
                  <c:x val="1.1023080768803466E-2"/>
                  <c:y val="-2.287076755736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EC-4445-8BB5-AC7FA00020FD}"/>
                </c:ext>
              </c:extLst>
            </c:dLbl>
            <c:dLbl>
              <c:idx val="2"/>
              <c:layout>
                <c:manualLayout>
                  <c:x val="1.2597806592918247E-2"/>
                  <c:y val="-1.429422972335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EC-4445-8BB5-AC7FA00020FD}"/>
                </c:ext>
              </c:extLst>
            </c:dLbl>
            <c:dLbl>
              <c:idx val="3"/>
              <c:layout>
                <c:manualLayout>
                  <c:x val="3.1494516482295618E-3"/>
                  <c:y val="-1.1435301034425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EC-4445-8BB5-AC7FA00020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14058.2</c:v>
                </c:pt>
                <c:pt idx="1">
                  <c:v>2463.1</c:v>
                </c:pt>
                <c:pt idx="2">
                  <c:v>966.9</c:v>
                </c:pt>
                <c:pt idx="3">
                  <c:v>9155.7999999999993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747258241147838E-2"/>
                  <c:y val="-1.715307566802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EC-4445-8BB5-AC7FA00020FD}"/>
                </c:ext>
              </c:extLst>
            </c:dLbl>
            <c:dLbl>
              <c:idx val="1"/>
              <c:layout>
                <c:manualLayout>
                  <c:x val="1.7321984065262648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EC-4445-8BB5-AC7FA00020FD}"/>
                </c:ext>
              </c:extLst>
            </c:dLbl>
            <c:dLbl>
              <c:idx val="2"/>
              <c:layout>
                <c:manualLayout>
                  <c:x val="1.7321984065262589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EC-4445-8BB5-AC7FA00020FD}"/>
                </c:ext>
              </c:extLst>
            </c:dLbl>
            <c:dLbl>
              <c:idx val="3"/>
              <c:layout>
                <c:manualLayout>
                  <c:x val="2.3620887361721712E-2"/>
                  <c:y val="-2.8765407631473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EC-4445-8BB5-AC7FA00020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14154.2</c:v>
                </c:pt>
                <c:pt idx="1">
                  <c:v>1344.2</c:v>
                </c:pt>
                <c:pt idx="2">
                  <c:v>1195.3</c:v>
                </c:pt>
                <c:pt idx="3">
                  <c:v>9942.2999999999993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339264"/>
        <c:axId val="33340800"/>
        <c:axId val="0"/>
      </c:bar3DChart>
      <c:catAx>
        <c:axId val="333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340800"/>
        <c:crosses val="autoZero"/>
        <c:auto val="1"/>
        <c:lblAlgn val="ctr"/>
        <c:lblOffset val="100"/>
        <c:tickLblSkip val="1"/>
        <c:noMultiLvlLbl val="0"/>
      </c:catAx>
      <c:valAx>
        <c:axId val="33340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3333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89894925030704453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0.22453</cdr:x>
      <cdr:y>0.04928</cdr:y>
    </cdr:from>
    <cdr:to>
      <cdr:x>0.29937</cdr:x>
      <cdr:y>0.07735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728192" y="194752"/>
          <a:ext cx="576064" cy="1109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0.47713</cdr:x>
      <cdr:y>0.40387</cdr:y>
    </cdr:from>
    <cdr:to>
      <cdr:x>0.56133</cdr:x>
      <cdr:y>0.47008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2408" y="1596003"/>
          <a:ext cx="64808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875,7</a:t>
          </a:r>
        </a:p>
      </cdr:txBody>
    </cdr:sp>
  </cdr:relSizeAnchor>
  <cdr:relSizeAnchor xmlns:cdr="http://schemas.openxmlformats.org/drawingml/2006/chartDrawing">
    <cdr:from>
      <cdr:x>0.76403</cdr:x>
      <cdr:y>0.14634</cdr:y>
    </cdr:from>
    <cdr:to>
      <cdr:x>0.87629</cdr:x>
      <cdr:y>0.21254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80722" y="578309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- 136,9</a:t>
          </a:r>
        </a:p>
      </cdr:txBody>
    </cdr:sp>
  </cdr:relSizeAnchor>
  <cdr:relSizeAnchor xmlns:cdr="http://schemas.openxmlformats.org/drawingml/2006/chartDrawing">
    <cdr:from>
      <cdr:x>0.49584</cdr:x>
      <cdr:y>0.45854</cdr:y>
    </cdr:from>
    <cdr:to>
      <cdr:x>0.55375</cdr:x>
      <cdr:y>0.47744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812027"/>
          <a:ext cx="445797" cy="74694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0.21517</cdr:x>
      <cdr:y>0.00299</cdr:y>
    </cdr:from>
    <cdr:to>
      <cdr:x>0.29002</cdr:x>
      <cdr:y>0.0653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656151" y="11816"/>
          <a:ext cx="576117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+ 738,8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0.08768</cdr:x>
      <cdr:y>0.53713</cdr:y>
    </cdr:from>
    <cdr:to>
      <cdr:x>0.14612</cdr:x>
      <cdr:y>0.55568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>
          <a:off x="729264" y="2085737"/>
          <a:ext cx="486041" cy="7203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0.23377</cdr:x>
      <cdr:y>0.57422</cdr:y>
    </cdr:from>
    <cdr:to>
      <cdr:x>0.28571</cdr:x>
      <cdr:y>0.61131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1944216" y="2229753"/>
          <a:ext cx="432048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0.20779</cdr:x>
      <cdr:y>0.51959</cdr:y>
    </cdr:from>
    <cdr:to>
      <cdr:x>0.28801</cdr:x>
      <cdr:y>0.57816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1728192" y="2017606"/>
          <a:ext cx="667183" cy="227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340,5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0.46753</cdr:x>
      <cdr:y>0.33315</cdr:y>
    </cdr:from>
    <cdr:to>
      <cdr:x>0.55191</cdr:x>
      <cdr:y>0.39959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888432" y="1293649"/>
          <a:ext cx="701782" cy="257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+ 454,3</a:t>
          </a:r>
        </a:p>
      </cdr:txBody>
    </cdr:sp>
  </cdr:relSizeAnchor>
  <cdr:relSizeAnchor xmlns:cdr="http://schemas.openxmlformats.org/drawingml/2006/chartDrawing">
    <cdr:from>
      <cdr:x>0.80519</cdr:x>
      <cdr:y>0.44688</cdr:y>
    </cdr:from>
    <cdr:to>
      <cdr:x>0.88249</cdr:x>
      <cdr:y>0.51612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696744" y="1735280"/>
          <a:ext cx="642898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806,0</a:t>
          </a:r>
          <a:endParaRPr lang="en-US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0.48358</cdr:x>
      <cdr:y>0.38878</cdr:y>
    </cdr:from>
    <cdr:to>
      <cdr:x>0.54545</cdr:x>
      <cdr:y>0.42587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021882" y="1509673"/>
          <a:ext cx="514622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0.64069</cdr:x>
      <cdr:y>0.05499</cdr:y>
    </cdr:from>
    <cdr:to>
      <cdr:x>0.70996</cdr:x>
      <cdr:y>0.07929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>
          <a:off x="5328592" y="213529"/>
          <a:ext cx="576102" cy="9437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0.79654</cdr:x>
      <cdr:y>0.48909</cdr:y>
    </cdr:from>
    <cdr:to>
      <cdr:x>0.84849</cdr:x>
      <cdr:y>0.53791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>
          <a:off x="6624736" y="1899194"/>
          <a:ext cx="432064" cy="18957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0.09677</cdr:x>
      <cdr:y>0.06089</cdr:y>
    </cdr:from>
    <cdr:to>
      <cdr:x>0.14516</cdr:x>
      <cdr:y>0.13653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864096" y="231837"/>
          <a:ext cx="432036" cy="28802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0.08065</cdr:x>
      <cdr:y>0.00694</cdr:y>
    </cdr:from>
    <cdr:to>
      <cdr:x>0.1569</cdr:x>
      <cdr:y>0.06367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720080" y="26442"/>
          <a:ext cx="68083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+ 645,8</a:t>
          </a:r>
        </a:p>
      </cdr:txBody>
    </cdr:sp>
  </cdr:relSizeAnchor>
  <cdr:relSizeAnchor xmlns:cdr="http://schemas.openxmlformats.org/drawingml/2006/chartDrawing">
    <cdr:from>
      <cdr:x>0.25806</cdr:x>
      <cdr:y>0.5</cdr:y>
    </cdr:from>
    <cdr:to>
      <cdr:x>0.30645</cdr:x>
      <cdr:y>0.53366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 flipV="1">
          <a:off x="2304216" y="1903856"/>
          <a:ext cx="432088" cy="12816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0.45802</cdr:y>
    </cdr:from>
    <cdr:to>
      <cdr:x>0.31539</cdr:x>
      <cdr:y>0.51475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232248" y="1744005"/>
          <a:ext cx="583867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+ 23,5</a:t>
          </a:r>
        </a:p>
      </cdr:txBody>
    </cdr:sp>
  </cdr:relSizeAnchor>
  <cdr:relSizeAnchor xmlns:cdr="http://schemas.openxmlformats.org/drawingml/2006/chartDrawing">
    <cdr:from>
      <cdr:x>0.39516</cdr:x>
      <cdr:y>0.49214</cdr:y>
    </cdr:from>
    <cdr:to>
      <cdr:x>0.5</cdr:x>
      <cdr:y>0.54887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528380" y="1873929"/>
          <a:ext cx="936116" cy="216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</a:t>
          </a:r>
          <a:endParaRPr lang="en-US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0.53226</cdr:x>
      <cdr:y>0.43304</cdr:y>
    </cdr:from>
    <cdr:to>
      <cdr:x>0.59678</cdr:x>
      <cdr:y>0.4831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752528" y="1648904"/>
          <a:ext cx="576099" cy="190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+ 19,6</a:t>
          </a:r>
        </a:p>
      </cdr:txBody>
    </cdr:sp>
  </cdr:relSizeAnchor>
  <cdr:relSizeAnchor xmlns:cdr="http://schemas.openxmlformats.org/drawingml/2006/chartDrawing">
    <cdr:from>
      <cdr:x>0.68548</cdr:x>
      <cdr:y>0.40129</cdr:y>
    </cdr:from>
    <cdr:to>
      <cdr:x>0.75593</cdr:x>
      <cdr:y>0.45803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120680" y="1527981"/>
          <a:ext cx="629047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3,3</a:t>
          </a:r>
        </a:p>
      </cdr:txBody>
    </cdr:sp>
  </cdr:relSizeAnchor>
  <cdr:relSizeAnchor xmlns:cdr="http://schemas.openxmlformats.org/drawingml/2006/chartDrawing">
    <cdr:from>
      <cdr:x>0.80645</cdr:x>
      <cdr:y>0.4202</cdr:y>
    </cdr:from>
    <cdr:to>
      <cdr:x>0.87903</cdr:x>
      <cdr:y>0.47693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200800" y="1599989"/>
          <a:ext cx="648066" cy="216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+ 64,1</a:t>
          </a: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0.41129</cdr:x>
      <cdr:y>0.53366</cdr:y>
    </cdr:from>
    <cdr:to>
      <cdr:x>0.45968</cdr:x>
      <cdr:y>0.55257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672408" y="2032037"/>
          <a:ext cx="432048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0.54839</cdr:x>
      <cdr:y>0.5</cdr:y>
    </cdr:from>
    <cdr:to>
      <cdr:x>0.59677</cdr:x>
      <cdr:y>0.51475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 flipV="1">
          <a:off x="4896544" y="1903856"/>
          <a:ext cx="432048" cy="5617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0.68548</cdr:x>
      <cdr:y>0.45802</cdr:y>
    </cdr:from>
    <cdr:to>
      <cdr:x>0.73387</cdr:x>
      <cdr:y>0.47693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120680" y="1744005"/>
          <a:ext cx="432048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0.81452</cdr:x>
      <cdr:y>0.47693</cdr:y>
    </cdr:from>
    <cdr:to>
      <cdr:x>0.87097</cdr:x>
      <cdr:y>0.49584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272808" y="1816013"/>
          <a:ext cx="504036" cy="7201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0.16964</cdr:x>
      <cdr:y>0.0823</cdr:y>
    </cdr:from>
    <cdr:to>
      <cdr:x>0.24107</cdr:x>
      <cdr:y>0.0969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368129" y="360041"/>
          <a:ext cx="576087" cy="6386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</cdr:x>
      <cdr:y>0.55964</cdr:y>
    </cdr:from>
    <cdr:to>
      <cdr:x>0.4375</cdr:x>
      <cdr:y>0.59256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24336" y="2448273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0.5625</cdr:x>
      <cdr:y>0.6156</cdr:y>
    </cdr:from>
    <cdr:to>
      <cdr:x>0.63392</cdr:x>
      <cdr:y>0.64912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536504" y="2734698"/>
          <a:ext cx="575994" cy="1489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0.2469</cdr:y>
    </cdr:from>
    <cdr:to>
      <cdr:x>0.83036</cdr:x>
      <cdr:y>0.27982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080121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0.16071</cdr:x>
      <cdr:y>0.03292</cdr:y>
    </cdr:from>
    <cdr:to>
      <cdr:x>0.25893</cdr:x>
      <cdr:y>0.08266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296144" y="144017"/>
          <a:ext cx="792135" cy="217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96,0</a:t>
          </a:r>
        </a:p>
      </cdr:txBody>
    </cdr:sp>
  </cdr:relSizeAnchor>
  <cdr:relSizeAnchor xmlns:cdr="http://schemas.openxmlformats.org/drawingml/2006/chartDrawing">
    <cdr:from>
      <cdr:x>0.39286</cdr:x>
      <cdr:y>0.52672</cdr:y>
    </cdr:from>
    <cdr:to>
      <cdr:x>0.48214</cdr:x>
      <cdr:y>0.57535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168352" y="2304257"/>
          <a:ext cx="720034" cy="212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1 118,9</a:t>
          </a:r>
        </a:p>
      </cdr:txBody>
    </cdr:sp>
  </cdr:relSizeAnchor>
  <cdr:relSizeAnchor xmlns:cdr="http://schemas.openxmlformats.org/drawingml/2006/chartDrawing">
    <cdr:from>
      <cdr:x>0.55357</cdr:x>
      <cdr:y>0.56697</cdr:y>
    </cdr:from>
    <cdr:to>
      <cdr:x>0.63393</cdr:x>
      <cdr:y>0.61559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464496" y="2518674"/>
          <a:ext cx="648096" cy="21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+ 228,4</a:t>
          </a:r>
        </a:p>
      </cdr:txBody>
    </cdr:sp>
  </cdr:relSizeAnchor>
  <cdr:relSizeAnchor xmlns:cdr="http://schemas.openxmlformats.org/drawingml/2006/chartDrawing">
    <cdr:from>
      <cdr:x>0.75</cdr:x>
      <cdr:y>0.19752</cdr:y>
    </cdr:from>
    <cdr:to>
      <cdr:x>0.83036</cdr:x>
      <cdr:y>0.26336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048672" y="864097"/>
          <a:ext cx="6480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+ 786,5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1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1 полугодие 2023 -2024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661360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>
            <a:off x="6448671" y="1995686"/>
            <a:ext cx="504056" cy="7200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309273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за 1 полугодие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043608" y="307580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104,5</a:t>
            </a:r>
            <a:endParaRPr lang="en-US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724128" y="1203598"/>
            <a:ext cx="666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125,7</a:t>
            </a: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1 полугодие 2023 – 2024 годов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4127666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2023 - 2024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075583"/>
              </p:ext>
            </p:extLst>
          </p:nvPr>
        </p:nvGraphicFramePr>
        <p:xfrm>
          <a:off x="323528" y="843557"/>
          <a:ext cx="8064896" cy="437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40246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27889"/>
              </p:ext>
            </p:extLst>
          </p:nvPr>
        </p:nvGraphicFramePr>
        <p:xfrm>
          <a:off x="1547664" y="944640"/>
          <a:ext cx="6264695" cy="4078411"/>
        </p:xfrm>
        <a:graphic>
          <a:graphicData uri="http://schemas.openxmlformats.org/drawingml/2006/table">
            <a:tbl>
              <a:tblPr/>
              <a:tblGrid>
                <a:gridCol w="1692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7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полугодие 2023 года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полугодие 2024 года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(%)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налоговых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неналоговых доходах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2024 год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2 721,3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2 961,1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Орел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2 570,0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2 818,5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Ливны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Мценск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Глазуновский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Дмитровский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Залегощенский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Краснозоренский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Ливенский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Малоархангельский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Урицкий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Хотынецкий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128389</TotalTime>
  <Words>288</Words>
  <Application>Microsoft Office PowerPoint</Application>
  <PresentationFormat>Экран (16:9)</PresentationFormat>
  <Paragraphs>137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Finansov Departament</cp:lastModifiedBy>
  <cp:revision>236</cp:revision>
  <cp:lastPrinted>2024-08-06T09:11:19Z</cp:lastPrinted>
  <dcterms:modified xsi:type="dcterms:W3CDTF">2024-08-13T12:44:16Z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