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47" autoAdjust="0"/>
    <p:restoredTop sz="94660"/>
  </p:normalViewPr>
  <p:slideViewPr>
    <p:cSldViewPr>
      <p:cViewPr varScale="1">
        <p:scale>
          <a:sx n="109" d="100"/>
          <a:sy n="109" d="100"/>
        </p:scale>
        <p:origin x="101" y="2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72121922674762E-2"/>
          <c:y val="6.1848876782795575E-3"/>
          <c:w val="0.89425243719535064"/>
          <c:h val="0.73728806787910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7.4250247890591384E-2"/>
                  <c:y val="-1.28832214962108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22 619,2</a:t>
                    </a:r>
                    <a:endParaRPr lang="en-US" dirty="0"/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566-433E-96F6-F0C582A3486C}"/>
                </c:ext>
              </c:extLst>
            </c:dLbl>
            <c:dLbl>
              <c:idx val="1"/>
              <c:layout>
                <c:manualLayout>
                  <c:x val="-4.2900143225675022E-2"/>
                  <c:y val="-1.60970046275946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8 215,2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566-433E-96F6-F0C582A3486C}"/>
                </c:ext>
              </c:extLst>
            </c:dLbl>
            <c:dLbl>
              <c:idx val="2"/>
              <c:layout>
                <c:manualLayout>
                  <c:x val="-3.7950126699635718E-2"/>
                  <c:y val="-3.85934865472809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 </a:t>
                    </a:r>
                    <a:r>
                      <a:rPr lang="en-US" dirty="0" smtClean="0"/>
                      <a:t>404,0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566-433E-96F6-F0C582A3486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22619.200000000001</c:v>
                </c:pt>
                <c:pt idx="1">
                  <c:v>8215.2000000000007</c:v>
                </c:pt>
                <c:pt idx="2">
                  <c:v>14404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9.9825333275128408E-2"/>
                  <c:y val="-1.92897842944189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26 521,8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17604285545017"/>
                      <c:h val="5.38792007245436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566-433E-96F6-F0C582A3486C}"/>
                </c:ext>
              </c:extLst>
            </c:dLbl>
            <c:dLbl>
              <c:idx val="1"/>
              <c:layout>
                <c:manualLayout>
                  <c:x val="5.9400198312473104E-2"/>
                  <c:y val="-3.213783131383750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8 538,8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566-433E-96F6-F0C582A3486C}"/>
                </c:ext>
              </c:extLst>
            </c:dLbl>
            <c:dLbl>
              <c:idx val="2"/>
              <c:layout>
                <c:manualLayout>
                  <c:x val="8.5800286451349919E-2"/>
                  <c:y val="-3.53303579268720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</a:t>
                    </a:r>
                    <a:r>
                      <a:rPr lang="en-US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983,0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566-433E-96F6-F0C582A34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26521.8</c:v>
                </c:pt>
                <c:pt idx="1">
                  <c:v>8538.7999999999993</c:v>
                </c:pt>
                <c:pt idx="2">
                  <c:v>17983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816040"/>
        <c:axId val="227815056"/>
        <c:axId val="0"/>
      </c:bar3DChart>
      <c:catAx>
        <c:axId val="22781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7815056"/>
        <c:crosses val="autoZero"/>
        <c:auto val="1"/>
        <c:lblAlgn val="ctr"/>
        <c:lblOffset val="100"/>
        <c:noMultiLvlLbl val="0"/>
      </c:catAx>
      <c:valAx>
        <c:axId val="227815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2781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786750169937577"/>
          <c:y val="0.89676544115246781"/>
          <c:w val="0.27066495481843178"/>
          <c:h val="6.14553781395434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8.4228021131673728E-2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4196795761558608E-2"/>
                  <c:y val="-3.06915185552319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39645809502327E-2"/>
                      <c:h val="3.8579577311377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80-447E-8EF1-8A4AF22E502B}"/>
                </c:ext>
              </c:extLst>
            </c:dLbl>
            <c:dLbl>
              <c:idx val="1"/>
              <c:layout>
                <c:manualLayout>
                  <c:x val="4.2862091741329919E-3"/>
                  <c:y val="-3.0691518555231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280-447E-8EF1-8A4AF22E502B}"/>
                </c:ext>
              </c:extLst>
            </c:dLbl>
            <c:dLbl>
              <c:idx val="2"/>
              <c:layout>
                <c:manualLayout>
                  <c:x val="-9.0067348353699093E-3"/>
                  <c:y val="-3.6360731821729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280-447E-8EF1-8A4AF22E502B}"/>
                </c:ext>
              </c:extLst>
            </c:dLbl>
            <c:dLbl>
              <c:idx val="3"/>
              <c:layout>
                <c:manualLayout>
                  <c:x val="-4.4778193890317862E-2"/>
                  <c:y val="-6.5497420002554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280-447E-8EF1-8A4AF22E502B}"/>
                </c:ext>
              </c:extLst>
            </c:dLbl>
            <c:dLbl>
              <c:idx val="4"/>
              <c:layout>
                <c:manualLayout>
                  <c:x val="-1.6652861355770595E-2"/>
                  <c:y val="-1.4564153515244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280-447E-8EF1-8A4AF22E502B}"/>
                </c:ext>
              </c:extLst>
            </c:dLbl>
            <c:dLbl>
              <c:idx val="5"/>
              <c:layout>
                <c:manualLayout>
                  <c:x val="-2.5301923789996142E-2"/>
                  <c:y val="-6.4509460159947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2D3-435B-BAE5-48FAA3FF4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Лист1!$A$3:$A$8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Прочие дотации 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</c:strCache>
            </c:strRef>
          </c:cat>
          <c:val>
            <c:numRef>
              <c:f>Лист1!$B$3:$B$8</c:f>
              <c:numCache>
                <c:formatCode>#,##0.0</c:formatCode>
                <c:ptCount val="6"/>
                <c:pt idx="0">
                  <c:v>1110.9000000000001</c:v>
                </c:pt>
                <c:pt idx="1">
                  <c:v>1508.4</c:v>
                </c:pt>
                <c:pt idx="2">
                  <c:v>43</c:v>
                </c:pt>
                <c:pt idx="3">
                  <c:v>3290.6</c:v>
                </c:pt>
                <c:pt idx="4">
                  <c:v>7198.9</c:v>
                </c:pt>
                <c:pt idx="5">
                  <c:v>1482.7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0696486138202176E-2"/>
                  <c:y val="-2.9128053056237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280-447E-8EF1-8A4AF22E502B}"/>
                </c:ext>
              </c:extLst>
            </c:dLbl>
            <c:dLbl>
              <c:idx val="1"/>
              <c:layout>
                <c:manualLayout>
                  <c:x val="4.9600911666167424E-2"/>
                  <c:y val="-2.59025800482399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855,8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280-447E-8EF1-8A4AF22E502B}"/>
                </c:ext>
              </c:extLst>
            </c:dLbl>
            <c:dLbl>
              <c:idx val="2"/>
              <c:layout>
                <c:manualLayout>
                  <c:x val="3.4819736391221413E-2"/>
                  <c:y val="-1.6716077357509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280-447E-8EF1-8A4AF22E502B}"/>
                </c:ext>
              </c:extLst>
            </c:dLbl>
            <c:dLbl>
              <c:idx val="3"/>
              <c:layout>
                <c:manualLayout>
                  <c:x val="3.8460682052673834E-2"/>
                  <c:y val="-1.9842500406993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280-447E-8EF1-8A4AF22E502B}"/>
                </c:ext>
              </c:extLst>
            </c:dLbl>
            <c:dLbl>
              <c:idx val="4"/>
              <c:layout>
                <c:manualLayout>
                  <c:x val="4.5187079541560551E-2"/>
                  <c:y val="-1.9451634032245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280-447E-8EF1-8A4AF22E502B}"/>
                </c:ext>
              </c:extLst>
            </c:dLbl>
            <c:dLbl>
              <c:idx val="5"/>
              <c:layout>
                <c:manualLayout>
                  <c:x val="6.1022286787637534E-2"/>
                  <c:y val="-6.4509460159947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2D3-435B-BAE5-48FAA3FF4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Лист1!$A$3:$A$8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Прочие дотации 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</c:strCache>
            </c:strRef>
          </c:cat>
          <c:val>
            <c:numRef>
              <c:f>Лист1!$C$3:$C$8</c:f>
              <c:numCache>
                <c:formatCode>#,##0.0</c:formatCode>
                <c:ptCount val="6"/>
                <c:pt idx="0">
                  <c:v>1183.7</c:v>
                </c:pt>
                <c:pt idx="1">
                  <c:v>822.8</c:v>
                </c:pt>
                <c:pt idx="2">
                  <c:v>28</c:v>
                </c:pt>
                <c:pt idx="3">
                  <c:v>5816.7</c:v>
                </c:pt>
                <c:pt idx="4">
                  <c:v>8166.9</c:v>
                </c:pt>
                <c:pt idx="5">
                  <c:v>1921.3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42178896"/>
        <c:axId val="642178568"/>
        <c:axId val="0"/>
      </c:bar3DChart>
      <c:dateAx>
        <c:axId val="64217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42178568"/>
        <c:crosses val="autoZero"/>
        <c:auto val="0"/>
        <c:lblOffset val="100"/>
        <c:baseTimeUnit val="days"/>
      </c:dateAx>
      <c:valAx>
        <c:axId val="642178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42178896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71163635357909"/>
          <c:y val="0.86736067670931671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223330024262537E-2"/>
          <c:y val="5.7683706728947272E-2"/>
          <c:w val="0.96870867394662241"/>
          <c:h val="0.613454986482983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5.2283953216667692E-2"/>
                  <c:y val="1.3499589370244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C29-40A0-B18D-A5510682CAB9}"/>
                </c:ext>
              </c:extLst>
            </c:dLbl>
            <c:dLbl>
              <c:idx val="1"/>
              <c:layout>
                <c:manualLayout>
                  <c:x val="-2.2743776677143425E-2"/>
                  <c:y val="-1.8424445329782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C29-40A0-B18D-A5510682CAB9}"/>
                </c:ext>
              </c:extLst>
            </c:dLbl>
            <c:dLbl>
              <c:idx val="2"/>
              <c:layout>
                <c:manualLayout>
                  <c:x val="-1.3559537291555419E-2"/>
                  <c:y val="-3.4468984400872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C29-40A0-B18D-A5510682CAB9}"/>
                </c:ext>
              </c:extLst>
            </c:dLbl>
            <c:dLbl>
              <c:idx val="3"/>
              <c:layout>
                <c:manualLayout>
                  <c:x val="-9.3060896459533169E-3"/>
                  <c:y val="-1.552585502111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C29-40A0-B18D-A5510682CAB9}"/>
                </c:ext>
              </c:extLst>
            </c:dLbl>
            <c:dLbl>
              <c:idx val="4"/>
              <c:layout>
                <c:manualLayout>
                  <c:x val="-1.6282353036042592E-2"/>
                  <c:y val="-3.4141228606252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C29-40A0-B18D-A5510682CAB9}"/>
                </c:ext>
              </c:extLst>
            </c:dLbl>
            <c:dLbl>
              <c:idx val="5"/>
              <c:layout>
                <c:manualLayout>
                  <c:x val="-1.8354815414774704E-2"/>
                  <c:y val="-2.1500044777534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C29-40A0-B18D-A5510682CAB9}"/>
                </c:ext>
              </c:extLst>
            </c:dLbl>
            <c:dLbl>
              <c:idx val="6"/>
              <c:layout>
                <c:manualLayout>
                  <c:x val="-3.6167576362483023E-3"/>
                  <c:y val="-1.3064535063435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C29-40A0-B18D-A5510682C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3888.3</c:v>
                </c:pt>
                <c:pt idx="1">
                  <c:v>78.8</c:v>
                </c:pt>
                <c:pt idx="2">
                  <c:v>264.5</c:v>
                </c:pt>
                <c:pt idx="3">
                  <c:v>134.6</c:v>
                </c:pt>
                <c:pt idx="4">
                  <c:v>750</c:v>
                </c:pt>
                <c:pt idx="5">
                  <c:v>849.3</c:v>
                </c:pt>
                <c:pt idx="6">
                  <c:v>949.7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9-40A0-B18D-A5510682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5.6893320097050122E-2"/>
                  <c:y val="-1.7045402318924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699-465F-92E3-865A44611A59}"/>
                </c:ext>
              </c:extLst>
            </c:dLbl>
            <c:dLbl>
              <c:idx val="1"/>
              <c:layout>
                <c:manualLayout>
                  <c:x val="2.6617898190523633E-2"/>
                  <c:y val="-1.3518922734075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C29-40A0-B18D-A5510682CAB9}"/>
                </c:ext>
              </c:extLst>
            </c:dLbl>
            <c:dLbl>
              <c:idx val="2"/>
              <c:layout>
                <c:manualLayout>
                  <c:x val="2.9191648956567551E-2"/>
                  <c:y val="-1.9803355182757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C29-40A0-B18D-A5510682CAB9}"/>
                </c:ext>
              </c:extLst>
            </c:dLbl>
            <c:dLbl>
              <c:idx val="3"/>
              <c:layout>
                <c:manualLayout>
                  <c:x val="2.6875320731558867E-2"/>
                  <c:y val="-1.8861255417041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C29-40A0-B18D-A5510682CAB9}"/>
                </c:ext>
              </c:extLst>
            </c:dLbl>
            <c:dLbl>
              <c:idx val="4"/>
              <c:layout>
                <c:manualLayout>
                  <c:x val="2.1050528435908555E-2"/>
                  <c:y val="-1.8666322803215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C29-40A0-B18D-A5510682CAB9}"/>
                </c:ext>
              </c:extLst>
            </c:dLbl>
            <c:dLbl>
              <c:idx val="5"/>
              <c:layout>
                <c:manualLayout>
                  <c:x val="3.6181463708333375E-2"/>
                  <c:y val="-4.0580001696556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C29-40A0-B18D-A5510682CAB9}"/>
                </c:ext>
              </c:extLst>
            </c:dLbl>
            <c:dLbl>
              <c:idx val="6"/>
              <c:layout>
                <c:manualLayout>
                  <c:x val="5.1041483741949716E-2"/>
                  <c:y val="-1.0602952480924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1C29-40A0-B18D-A5510682C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4389.5</c:v>
                </c:pt>
                <c:pt idx="1">
                  <c:v>2.2999999999999998</c:v>
                </c:pt>
                <c:pt idx="2">
                  <c:v>150.19999999999999</c:v>
                </c:pt>
                <c:pt idx="3">
                  <c:v>151.6</c:v>
                </c:pt>
                <c:pt idx="4">
                  <c:v>704.5</c:v>
                </c:pt>
                <c:pt idx="5">
                  <c:v>851.5</c:v>
                </c:pt>
                <c:pt idx="6">
                  <c:v>1002.2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29-40A0-B18D-A5510682C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74483784"/>
        <c:axId val="574487392"/>
        <c:axId val="0"/>
      </c:bar3DChart>
      <c:catAx>
        <c:axId val="57448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74487392"/>
        <c:crosses val="autoZero"/>
        <c:auto val="1"/>
        <c:lblAlgn val="ctr"/>
        <c:lblOffset val="100"/>
        <c:tickLblSkip val="1"/>
        <c:noMultiLvlLbl val="0"/>
      </c:catAx>
      <c:valAx>
        <c:axId val="574487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574483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62777791714901"/>
          <c:y val="0.88952554985105237"/>
          <c:w val="0.38989966616612493"/>
          <c:h val="6.3779754409011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36409446569436E-2"/>
          <c:y val="3.532824168770278E-2"/>
          <c:w val="0.9279269069309759"/>
          <c:h val="0.744263624314327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5.590276675607473E-2"/>
                  <c:y val="-2.09996866524759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21 918,0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287458139571791E-2"/>
                      <c:h val="4.90214407214382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69D-4199-9F9A-0996A7D9ACF3}"/>
                </c:ext>
              </c:extLst>
            </c:dLbl>
            <c:dLbl>
              <c:idx val="1"/>
              <c:layout>
                <c:manualLayout>
                  <c:x val="-5.3540678019902553E-2"/>
                  <c:y val="8.0700864130790143E-3"/>
                </c:manualLayout>
              </c:layout>
              <c:tx>
                <c:rich>
                  <a:bodyPr/>
                  <a:lstStyle/>
                  <a:p>
                    <a:fld id="{B3423ED2-BBB2-4B1F-A2ED-DBB19F930E86}" type="CELLRANGE">
                      <a:rPr lang="en-US" dirty="0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D69D-4199-9F9A-0996A7D9ACF3}"/>
                </c:ext>
              </c:extLst>
            </c:dLbl>
            <c:dLbl>
              <c:idx val="2"/>
              <c:layout>
                <c:manualLayout>
                  <c:x val="-2.5195613185836553E-2"/>
                  <c:y val="-2.1200256080562727E-2"/>
                </c:manualLayout>
              </c:layout>
              <c:tx>
                <c:rich>
                  <a:bodyPr/>
                  <a:lstStyle/>
                  <a:p>
                    <a:fld id="{8828FA74-3C32-41CD-B96C-8310DEE092D9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69D-4199-9F9A-0996A7D9ACF3}"/>
                </c:ext>
              </c:extLst>
            </c:dLbl>
            <c:dLbl>
              <c:idx val="3"/>
              <c:layout>
                <c:manualLayout>
                  <c:x val="-5.1965952195787771E-2"/>
                  <c:y val="-9.6696524723840511E-3"/>
                </c:manualLayout>
              </c:layout>
              <c:tx>
                <c:rich>
                  <a:bodyPr/>
                  <a:lstStyle/>
                  <a:p>
                    <a:fld id="{BA938683-E00E-4BD5-9053-230DA9A703CB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21918</c:v>
                </c:pt>
                <c:pt idx="1">
                  <c:v>2713.2</c:v>
                </c:pt>
                <c:pt idx="2">
                  <c:v>2037.8</c:v>
                </c:pt>
                <c:pt idx="3">
                  <c:v>14219.3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Лист1!$B$2:$B$5</c15:f>
                <c15:dlblRangeCache>
                  <c:ptCount val="4"/>
                  <c:pt idx="0">
                    <c:v>21 918,0</c:v>
                  </c:pt>
                  <c:pt idx="1">
                    <c:v>2 713,2</c:v>
                  </c:pt>
                  <c:pt idx="2">
                    <c:v>2 037,8</c:v>
                  </c:pt>
                  <c:pt idx="3">
                    <c:v>14 219,3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8.0311017029853798E-2"/>
                  <c:y val="-1.8647238842877015E-2"/>
                </c:manualLayout>
              </c:layout>
              <c:tx>
                <c:rich>
                  <a:bodyPr/>
                  <a:lstStyle/>
                  <a:p>
                    <a:fld id="{86142035-9FD4-423F-9B30-B5782F225014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69D-4199-9F9A-0996A7D9ACF3}"/>
                </c:ext>
              </c:extLst>
            </c:dLbl>
            <c:dLbl>
              <c:idx val="1"/>
              <c:layout>
                <c:manualLayout>
                  <c:x val="5.6690129668132111E-2"/>
                  <c:y val="-1.5723211070599385E-2"/>
                </c:manualLayout>
              </c:layout>
              <c:tx>
                <c:rich>
                  <a:bodyPr/>
                  <a:lstStyle/>
                  <a:p>
                    <a:fld id="{9447F000-9D03-4F51-AF19-6CAC8C1FE85A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D69D-4199-9F9A-0996A7D9ACF3}"/>
                </c:ext>
              </c:extLst>
            </c:dLbl>
            <c:dLbl>
              <c:idx val="2"/>
              <c:layout>
                <c:manualLayout>
                  <c:x val="4.7241774723443423E-2"/>
                  <c:y val="-3.8593970041095348E-2"/>
                </c:manualLayout>
              </c:layout>
              <c:tx>
                <c:rich>
                  <a:bodyPr/>
                  <a:lstStyle/>
                  <a:p>
                    <a:fld id="{D4452E94-8707-4FBC-9367-4630FAA1FB71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D69D-4199-9F9A-0996A7D9ACF3}"/>
                </c:ext>
              </c:extLst>
            </c:dLbl>
            <c:dLbl>
              <c:idx val="3"/>
              <c:layout>
                <c:manualLayout>
                  <c:x val="6.9287936261050356E-2"/>
                  <c:y val="-3.3528185069530737E-2"/>
                </c:manualLayout>
              </c:layout>
              <c:tx>
                <c:rich>
                  <a:bodyPr/>
                  <a:lstStyle/>
                  <a:p>
                    <a:fld id="{606DFC2A-83C4-4F79-806C-993D489212D3}" type="CELLRANGE">
                      <a:rPr lang="en-US" dirty="0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26419.4</c:v>
                </c:pt>
                <c:pt idx="1">
                  <c:v>4422.2</c:v>
                </c:pt>
                <c:pt idx="2">
                  <c:v>2561.6</c:v>
                </c:pt>
                <c:pt idx="3">
                  <c:v>16185.5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Лист1!$C$2:$C$5</c15:f>
                <c15:dlblRangeCache>
                  <c:ptCount val="4"/>
                  <c:pt idx="0">
                    <c:v>26 419,4</c:v>
                  </c:pt>
                  <c:pt idx="1">
                    <c:v>4 422,2</c:v>
                  </c:pt>
                  <c:pt idx="2">
                    <c:v>2 561,6</c:v>
                  </c:pt>
                  <c:pt idx="3">
                    <c:v>16 185,5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862720"/>
        <c:axId val="656862064"/>
        <c:axId val="0"/>
      </c:bar3DChart>
      <c:catAx>
        <c:axId val="65686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56862064"/>
        <c:crosses val="autoZero"/>
        <c:auto val="1"/>
        <c:lblAlgn val="ctr"/>
        <c:lblOffset val="100"/>
        <c:tickLblSkip val="1"/>
        <c:noMultiLvlLbl val="0"/>
      </c:catAx>
      <c:valAx>
        <c:axId val="656862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5686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41743576110591"/>
          <c:y val="0.92753770975375205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0.21941</cdr:x>
      <cdr:y>0.07588</cdr:y>
    </cdr:from>
    <cdr:to>
      <cdr:x>0.29425</cdr:x>
      <cdr:y>0.13055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688793" y="299859"/>
          <a:ext cx="576064" cy="216023"/>
        </a:xfrm>
        <a:prstGeom xmlns:a="http://schemas.openxmlformats.org/drawingml/2006/main" prst="straightConnector1">
          <a:avLst/>
        </a:prstGeom>
        <a:ln xmlns:a="http://schemas.openxmlformats.org/drawingml/2006/main" w="12700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0.46777</cdr:x>
      <cdr:y>0.36743</cdr:y>
    </cdr:from>
    <cdr:to>
      <cdr:x>0.55197</cdr:x>
      <cdr:y>0.43363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00400" y="1451987"/>
          <a:ext cx="648082" cy="2616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 </a:t>
          </a:r>
          <a:r>
            <a:rPr lang="ru-RU" alt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323,6</a:t>
          </a:r>
          <a:endParaRPr lang="ru-RU" alt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0.68294</cdr:x>
      <cdr:y>0.20343</cdr:y>
    </cdr:from>
    <cdr:to>
      <cdr:x>0.7952</cdr:x>
      <cdr:y>0.26964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56584" y="803915"/>
          <a:ext cx="864059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</a:t>
          </a:r>
          <a:r>
            <a:rPr lang="ru-RU" alt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579,0</a:t>
          </a:r>
          <a:endParaRPr lang="ru-RU" alt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0.49405</cdr:x>
      <cdr:y>0.4221</cdr:y>
    </cdr:from>
    <cdr:to>
      <cdr:x>0.56888</cdr:x>
      <cdr:y>0.45922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802642" y="1668011"/>
          <a:ext cx="576000" cy="146688"/>
        </a:xfrm>
        <a:prstGeom xmlns:a="http://schemas.openxmlformats.org/drawingml/2006/main" prst="straightConnector1">
          <a:avLst/>
        </a:prstGeom>
        <a:ln xmlns:a="http://schemas.openxmlformats.org/drawingml/2006/main" w="127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0.1684</cdr:x>
      <cdr:y>0.03944</cdr:y>
    </cdr:from>
    <cdr:to>
      <cdr:x>0.26195</cdr:x>
      <cdr:y>0.10564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:a16="http://schemas.microsoft.com/office/drawing/2014/main" id="{A174F52C-FC06-47B7-9789-5BBEE52DF794}"/>
            </a:ext>
          </a:extLst>
        </cdr:cNvPr>
        <cdr:cNvSpPr/>
      </cdr:nvSpPr>
      <cdr:spPr>
        <a:xfrm xmlns:a="http://schemas.openxmlformats.org/drawingml/2006/main">
          <a:off x="1296144" y="155843"/>
          <a:ext cx="720049" cy="261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altLang="ru-RU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3 902,6</a:t>
          </a:r>
          <a:endParaRPr lang="ru-RU" altLang="ru-RU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0.1053</cdr:x>
      <cdr:y>0.43379</cdr:y>
    </cdr:from>
    <cdr:to>
      <cdr:x>0.16437</cdr:x>
      <cdr:y>0.46238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E2E0C358-B165-4EF9-8D92-FDF52456E71C}"/>
            </a:ext>
          </a:extLst>
        </cdr:cNvPr>
        <cdr:cNvCxnSpPr/>
      </cdr:nvCxnSpPr>
      <cdr:spPr>
        <a:xfrm xmlns:a="http://schemas.openxmlformats.org/drawingml/2006/main" flipV="1">
          <a:off x="898496" y="1708011"/>
          <a:ext cx="504041" cy="112571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0.27829</cdr:x>
      <cdr:y>0.42689</cdr:y>
    </cdr:from>
    <cdr:to>
      <cdr:x>0.32892</cdr:x>
      <cdr:y>0.46385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CC72E1DF-EFF7-4B79-B646-3F079D6BE47D}"/>
            </a:ext>
          </a:extLst>
        </cdr:cNvPr>
        <cdr:cNvCxnSpPr/>
      </cdr:nvCxnSpPr>
      <cdr:spPr>
        <a:xfrm xmlns:a="http://schemas.openxmlformats.org/drawingml/2006/main">
          <a:off x="2374653" y="1680834"/>
          <a:ext cx="432023" cy="14552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0.28673</cdr:x>
      <cdr:y>0.37893</cdr:y>
    </cdr:from>
    <cdr:to>
      <cdr:x>0.36695</cdr:x>
      <cdr:y>0.44537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2446661" y="1491987"/>
          <a:ext cx="684513" cy="261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100" b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652,6</a:t>
          </a:r>
          <a:endParaRPr lang="ru-RU" sz="1100" b="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0.46606</cdr:x>
      <cdr:y>0.25091</cdr:y>
    </cdr:from>
    <cdr:to>
      <cdr:x>0.55044</cdr:x>
      <cdr:y>0.31735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3976866" y="987931"/>
          <a:ext cx="720010" cy="261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2 526,1</a:t>
          </a:r>
          <a:endParaRPr 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0.80994</cdr:x>
      <cdr:y>0.37893</cdr:y>
    </cdr:from>
    <cdr:to>
      <cdr:x>0.88589</cdr:x>
      <cdr:y>0.43715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6911157" y="1491987"/>
          <a:ext cx="648077" cy="2292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+438,6</a:t>
          </a:r>
        </a:p>
        <a:p xmlns:a="http://schemas.openxmlformats.org/drawingml/2006/main">
          <a:endParaRPr 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0.51458</cdr:x>
      <cdr:y>0.25091</cdr:y>
    </cdr:from>
    <cdr:to>
      <cdr:x>0.57577</cdr:x>
      <cdr:y>0.34235</cdr:y>
    </cdr:to>
    <cdr:cxnSp macro="">
      <cdr:nvCxnSpPr>
        <cdr:cNvPr id="12" name="Прямая со стрелкой 11">
          <a:extLst xmlns:a="http://schemas.openxmlformats.org/drawingml/2006/main">
            <a:ext uri="{FF2B5EF4-FFF2-40B4-BE49-F238E27FC236}">
              <a16:creationId xmlns:a16="http://schemas.microsoft.com/office/drawing/2014/main" id="{74F8AA41-9B32-4940-BF10-754FEC3E41E7}"/>
            </a:ext>
          </a:extLst>
        </cdr:cNvPr>
        <cdr:cNvCxnSpPr/>
      </cdr:nvCxnSpPr>
      <cdr:spPr>
        <a:xfrm xmlns:a="http://schemas.openxmlformats.org/drawingml/2006/main" flipV="1">
          <a:off x="4390877" y="987931"/>
          <a:ext cx="522131" cy="36003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0.67492</cdr:x>
      <cdr:y>0.09162</cdr:y>
    </cdr:from>
    <cdr:to>
      <cdr:x>0.7382</cdr:x>
      <cdr:y>0.14648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:a16="http://schemas.microsoft.com/office/drawing/2014/main" id="{03971FD7-B66B-4973-A6EA-2DDD8B38AC32}"/>
            </a:ext>
          </a:extLst>
        </cdr:cNvPr>
        <cdr:cNvCxnSpPr/>
      </cdr:nvCxnSpPr>
      <cdr:spPr>
        <a:xfrm xmlns:a="http://schemas.openxmlformats.org/drawingml/2006/main" flipV="1">
          <a:off x="5759029" y="360762"/>
          <a:ext cx="539965" cy="21600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0.83525</cdr:x>
      <cdr:y>0.42876</cdr:y>
    </cdr:from>
    <cdr:to>
      <cdr:x>0.88589</cdr:x>
      <cdr:y>0.46198</cdr:y>
    </cdr:to>
    <cdr:cxnSp macro="">
      <cdr:nvCxnSpPr>
        <cdr:cNvPr id="18" name="Прямая со стрелкой 17">
          <a:extLst xmlns:a="http://schemas.openxmlformats.org/drawingml/2006/main">
            <a:ext uri="{FF2B5EF4-FFF2-40B4-BE49-F238E27FC236}">
              <a16:creationId xmlns:a16="http://schemas.microsoft.com/office/drawing/2014/main" id="{A20CCD07-A6AF-431F-AD3E-93D7EC8B03B0}"/>
            </a:ext>
          </a:extLst>
        </cdr:cNvPr>
        <cdr:cNvCxnSpPr/>
      </cdr:nvCxnSpPr>
      <cdr:spPr>
        <a:xfrm xmlns:a="http://schemas.openxmlformats.org/drawingml/2006/main" flipV="1">
          <a:off x="7127181" y="1688197"/>
          <a:ext cx="432108" cy="1308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0.40487</cdr:x>
      <cdr:y>0.46678</cdr:y>
    </cdr:from>
    <cdr:to>
      <cdr:x>0.48509</cdr:x>
      <cdr:y>0.53322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3454773" y="1837902"/>
          <a:ext cx="684513" cy="261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1100" b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15,0</a:t>
          </a:r>
          <a:endParaRPr lang="ru-RU" sz="1100" b="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0.39644</cdr:x>
      <cdr:y>0.50672</cdr:y>
    </cdr:from>
    <cdr:to>
      <cdr:x>0.44707</cdr:x>
      <cdr:y>0.54368</cdr:y>
    </cdr:to>
    <cdr:cxnSp macro="">
      <cdr:nvCxnSpPr>
        <cdr:cNvPr id="14" name="Прямая со стрелкой 13">
          <a:extLst xmlns:a="http://schemas.openxmlformats.org/drawingml/2006/main">
            <a:ext uri="{FF2B5EF4-FFF2-40B4-BE49-F238E27FC236}">
              <a16:creationId xmlns:a16="http://schemas.microsoft.com/office/drawing/2014/main" id="{CC72E1DF-EFF7-4B79-B646-3F079D6BE47D}"/>
            </a:ext>
          </a:extLst>
        </cdr:cNvPr>
        <cdr:cNvCxnSpPr/>
      </cdr:nvCxnSpPr>
      <cdr:spPr>
        <a:xfrm xmlns:a="http://schemas.openxmlformats.org/drawingml/2006/main">
          <a:off x="3382765" y="1995159"/>
          <a:ext cx="432023" cy="14552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0.08065</cdr:x>
      <cdr:y>0.06089</cdr:y>
    </cdr:from>
    <cdr:to>
      <cdr:x>0.14515</cdr:x>
      <cdr:y>0.12505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48476348-3479-453B-A4F2-B37A36467B2F}"/>
            </a:ext>
          </a:extLst>
        </cdr:cNvPr>
        <cdr:cNvCxnSpPr/>
      </cdr:nvCxnSpPr>
      <cdr:spPr>
        <a:xfrm xmlns:a="http://schemas.openxmlformats.org/drawingml/2006/main" flipV="1">
          <a:off x="720079" y="231837"/>
          <a:ext cx="576000" cy="24430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0.05645</cdr:x>
      <cdr:y>0.02306</cdr:y>
    </cdr:from>
    <cdr:to>
      <cdr:x>0.1327</cdr:x>
      <cdr:y>0.08722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6D5A818-5581-421F-BA79-9179F286EDD1}"/>
            </a:ext>
          </a:extLst>
        </cdr:cNvPr>
        <cdr:cNvSpPr txBox="1"/>
      </cdr:nvSpPr>
      <cdr:spPr>
        <a:xfrm xmlns:a="http://schemas.openxmlformats.org/drawingml/2006/main">
          <a:off x="504056" y="87821"/>
          <a:ext cx="680835" cy="244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501,2</a:t>
          </a:r>
          <a:endParaRPr lang="ru-RU" sz="1100" b="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0.21774</cdr:x>
      <cdr:y>0.55257</cdr:y>
    </cdr:from>
    <cdr:to>
      <cdr:x>0.28225</cdr:x>
      <cdr:y>0.57188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572C12C7-0623-4ABB-B9D0-5D0F31D7000A}"/>
            </a:ext>
          </a:extLst>
        </cdr:cNvPr>
        <cdr:cNvCxnSpPr/>
      </cdr:nvCxnSpPr>
      <cdr:spPr>
        <a:xfrm xmlns:a="http://schemas.openxmlformats.org/drawingml/2006/main">
          <a:off x="1944216" y="2104045"/>
          <a:ext cx="576000" cy="7352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0.22581</cdr:x>
      <cdr:y>0.47693</cdr:y>
    </cdr:from>
    <cdr:to>
      <cdr:x>0.2912</cdr:x>
      <cdr:y>0.56249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861D8817-D573-4507-8646-DE1029A20FDF}"/>
            </a:ext>
          </a:extLst>
        </cdr:cNvPr>
        <cdr:cNvSpPr txBox="1"/>
      </cdr:nvSpPr>
      <cdr:spPr>
        <a:xfrm xmlns:a="http://schemas.openxmlformats.org/drawingml/2006/main">
          <a:off x="2016224" y="1816013"/>
          <a:ext cx="583867" cy="325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11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ru-RU" sz="11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6,5</a:t>
          </a:r>
          <a:endParaRPr lang="ru-RU" sz="11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0.35484</cdr:x>
      <cdr:y>0.45722</cdr:y>
    </cdr:from>
    <cdr:to>
      <cdr:x>0.42371</cdr:x>
      <cdr:y>0.54277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7F6942-C183-4852-9E97-97BCDEAF64B4}"/>
            </a:ext>
          </a:extLst>
        </cdr:cNvPr>
        <cdr:cNvSpPr txBox="1"/>
      </cdr:nvSpPr>
      <cdr:spPr>
        <a:xfrm xmlns:a="http://schemas.openxmlformats.org/drawingml/2006/main">
          <a:off x="3168352" y="1740981"/>
          <a:ext cx="614940" cy="32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114,3</a:t>
          </a:r>
          <a:endParaRPr lang="en-US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0.48435</cdr:x>
      <cdr:y>0.39583</cdr:y>
    </cdr:from>
    <cdr:to>
      <cdr:x>0.52838</cdr:x>
      <cdr:y>0.45833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E490DFB4-CBC2-4F99-90EE-0295D922989C}"/>
            </a:ext>
          </a:extLst>
        </cdr:cNvPr>
        <cdr:cNvSpPr txBox="1"/>
      </cdr:nvSpPr>
      <cdr:spPr>
        <a:xfrm xmlns:a="http://schemas.openxmlformats.org/drawingml/2006/main">
          <a:off x="3960440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0.46477</cdr:x>
      <cdr:y>0.47804</cdr:y>
    </cdr:from>
    <cdr:to>
      <cdr:x>0.53522</cdr:x>
      <cdr:y>0.54054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7A14AF51-CD3C-4348-9F85-961D9DE68758}"/>
            </a:ext>
          </a:extLst>
        </cdr:cNvPr>
        <cdr:cNvSpPr txBox="1"/>
      </cdr:nvSpPr>
      <cdr:spPr>
        <a:xfrm xmlns:a="http://schemas.openxmlformats.org/drawingml/2006/main">
          <a:off x="4149972" y="1820244"/>
          <a:ext cx="629047" cy="237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1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17,0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0.59677</cdr:x>
      <cdr:y>0.40129</cdr:y>
    </cdr:from>
    <cdr:to>
      <cdr:x>0.66129</cdr:x>
      <cdr:y>0.48462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id="{4D7DA246-4AFF-487C-9434-F101A3322825}"/>
            </a:ext>
          </a:extLst>
        </cdr:cNvPr>
        <cdr:cNvSpPr txBox="1"/>
      </cdr:nvSpPr>
      <cdr:spPr>
        <a:xfrm xmlns:a="http://schemas.openxmlformats.org/drawingml/2006/main">
          <a:off x="5328592" y="1527981"/>
          <a:ext cx="576099" cy="317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1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45,5</a:t>
          </a:r>
        </a:p>
        <a:p xmlns:a="http://schemas.openxmlformats.org/drawingml/2006/main">
          <a:endParaRPr lang="ru-RU" sz="11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0.70161</cdr:x>
      <cdr:y>0.38974</cdr:y>
    </cdr:from>
    <cdr:to>
      <cdr:x>0.77206</cdr:x>
      <cdr:y>0.4654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:a16="http://schemas.microsoft.com/office/drawing/2014/main" id="{82CD26AA-8784-4E77-865C-209C8B422003}"/>
            </a:ext>
          </a:extLst>
        </cdr:cNvPr>
        <cdr:cNvSpPr txBox="1"/>
      </cdr:nvSpPr>
      <cdr:spPr>
        <a:xfrm xmlns:a="http://schemas.openxmlformats.org/drawingml/2006/main">
          <a:off x="6264696" y="1484037"/>
          <a:ext cx="629047" cy="288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2,2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0.83065</cdr:x>
      <cdr:y>0.36346</cdr:y>
    </cdr:from>
    <cdr:to>
      <cdr:x>0.90323</cdr:x>
      <cdr:y>0.43911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:a16="http://schemas.microsoft.com/office/drawing/2014/main" id="{4F6A142C-0300-459A-9387-1163FC8B45B9}"/>
            </a:ext>
          </a:extLst>
        </cdr:cNvPr>
        <cdr:cNvSpPr txBox="1"/>
      </cdr:nvSpPr>
      <cdr:spPr>
        <a:xfrm xmlns:a="http://schemas.openxmlformats.org/drawingml/2006/main">
          <a:off x="7416824" y="1383965"/>
          <a:ext cx="648066" cy="288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52,5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0.34677</cdr:x>
      <cdr:y>0.51475</cdr:y>
    </cdr:from>
    <cdr:to>
      <cdr:x>0.41128</cdr:x>
      <cdr:y>0.55257</cdr:y>
    </cdr:to>
    <cdr:cxnSp macro="">
      <cdr:nvCxnSpPr>
        <cdr:cNvPr id="19" name="Прямая со стрелкой 18">
          <a:extLst xmlns:a="http://schemas.openxmlformats.org/drawingml/2006/main">
            <a:ext uri="{FF2B5EF4-FFF2-40B4-BE49-F238E27FC236}">
              <a16:creationId xmlns:a16="http://schemas.microsoft.com/office/drawing/2014/main" id="{03A32890-83DE-4086-8CBE-608C92DDD732}"/>
            </a:ext>
          </a:extLst>
        </cdr:cNvPr>
        <cdr:cNvCxnSpPr/>
      </cdr:nvCxnSpPr>
      <cdr:spPr>
        <a:xfrm xmlns:a="http://schemas.openxmlformats.org/drawingml/2006/main">
          <a:off x="3096344" y="1960029"/>
          <a:ext cx="576000" cy="14401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0.46775</cdr:x>
      <cdr:y>0.53366</cdr:y>
    </cdr:from>
    <cdr:to>
      <cdr:x>0.53225</cdr:x>
      <cdr:y>0.55257</cdr:y>
    </cdr:to>
    <cdr:cxnSp macro="">
      <cdr:nvCxnSpPr>
        <cdr:cNvPr id="22" name="Прямая со стрелкой 21">
          <a:extLst xmlns:a="http://schemas.openxmlformats.org/drawingml/2006/main">
            <a:ext uri="{FF2B5EF4-FFF2-40B4-BE49-F238E27FC236}">
              <a16:creationId xmlns:a16="http://schemas.microsoft.com/office/drawing/2014/main" id="{14167A02-52F8-4C57-8742-5BB60CDC8459}"/>
            </a:ext>
          </a:extLst>
        </cdr:cNvPr>
        <cdr:cNvCxnSpPr/>
      </cdr:nvCxnSpPr>
      <cdr:spPr>
        <a:xfrm xmlns:a="http://schemas.openxmlformats.org/drawingml/2006/main" flipV="1">
          <a:off x="4176496" y="2032037"/>
          <a:ext cx="576000" cy="7200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0.58871</cdr:x>
      <cdr:y>0.45802</cdr:y>
    </cdr:from>
    <cdr:to>
      <cdr:x>0.65322</cdr:x>
      <cdr:y>0.47873</cdr:y>
    </cdr:to>
    <cdr:cxnSp macro="">
      <cdr:nvCxnSpPr>
        <cdr:cNvPr id="24" name="Прямая со стрелкой 23">
          <a:extLst xmlns:a="http://schemas.openxmlformats.org/drawingml/2006/main">
            <a:ext uri="{FF2B5EF4-FFF2-40B4-BE49-F238E27FC236}">
              <a16:creationId xmlns:a16="http://schemas.microsoft.com/office/drawing/2014/main" id="{92ED387D-A2F9-4812-B4AF-55F11345C807}"/>
            </a:ext>
          </a:extLst>
        </cdr:cNvPr>
        <cdr:cNvCxnSpPr/>
      </cdr:nvCxnSpPr>
      <cdr:spPr>
        <a:xfrm xmlns:a="http://schemas.openxmlformats.org/drawingml/2006/main">
          <a:off x="5256583" y="1744005"/>
          <a:ext cx="576000" cy="7887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0.70968</cdr:x>
      <cdr:y>0.43911</cdr:y>
    </cdr:from>
    <cdr:to>
      <cdr:x>0.77419</cdr:x>
      <cdr:y>0.45802</cdr:y>
    </cdr:to>
    <cdr:cxnSp macro="">
      <cdr:nvCxnSpPr>
        <cdr:cNvPr id="26" name="Прямая со стрелкой 25">
          <a:extLst xmlns:a="http://schemas.openxmlformats.org/drawingml/2006/main">
            <a:ext uri="{FF2B5EF4-FFF2-40B4-BE49-F238E27FC236}">
              <a16:creationId xmlns:a16="http://schemas.microsoft.com/office/drawing/2014/main" id="{79904080-4234-4E52-85B1-2746D059D629}"/>
            </a:ext>
          </a:extLst>
        </cdr:cNvPr>
        <cdr:cNvCxnSpPr/>
      </cdr:nvCxnSpPr>
      <cdr:spPr>
        <a:xfrm xmlns:a="http://schemas.openxmlformats.org/drawingml/2006/main" flipV="1">
          <a:off x="6336704" y="1671997"/>
          <a:ext cx="576000" cy="720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0.84677</cdr:x>
      <cdr:y>0.4202</cdr:y>
    </cdr:from>
    <cdr:to>
      <cdr:x>0.91129</cdr:x>
      <cdr:y>0.44653</cdr:y>
    </cdr:to>
    <cdr:cxnSp macro="">
      <cdr:nvCxnSpPr>
        <cdr:cNvPr id="28" name="Прямая со стрелкой 27">
          <a:extLst xmlns:a="http://schemas.openxmlformats.org/drawingml/2006/main">
            <a:ext uri="{FF2B5EF4-FFF2-40B4-BE49-F238E27FC236}">
              <a16:creationId xmlns:a16="http://schemas.microsoft.com/office/drawing/2014/main" id="{55680128-3CC2-41D8-A3E2-FC4CFDA6F576}"/>
            </a:ext>
          </a:extLst>
        </cdr:cNvPr>
        <cdr:cNvCxnSpPr/>
      </cdr:nvCxnSpPr>
      <cdr:spPr>
        <a:xfrm xmlns:a="http://schemas.openxmlformats.org/drawingml/2006/main" flipV="1">
          <a:off x="7560840" y="1599989"/>
          <a:ext cx="576064" cy="10028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0.125</cdr:x>
      <cdr:y>0.1131</cdr:y>
    </cdr:from>
    <cdr:to>
      <cdr:x>0.19642</cdr:x>
      <cdr:y>0.18643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02C74D4-58C9-4F27-BF51-C4B1020A28D1}"/>
            </a:ext>
          </a:extLst>
        </cdr:cNvPr>
        <cdr:cNvCxnSpPr/>
      </cdr:nvCxnSpPr>
      <cdr:spPr>
        <a:xfrm xmlns:a="http://schemas.openxmlformats.org/drawingml/2006/main" flipV="1">
          <a:off x="1008111" y="502450"/>
          <a:ext cx="576000" cy="32575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0.35714</cdr:x>
      <cdr:y>0.58318</cdr:y>
    </cdr:from>
    <cdr:to>
      <cdr:x>0.42857</cdr:x>
      <cdr:y>0.63328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3215B6B7-8F7A-4D85-9AFB-919EA8E59392}"/>
            </a:ext>
          </a:extLst>
        </cdr:cNvPr>
        <cdr:cNvCxnSpPr/>
      </cdr:nvCxnSpPr>
      <cdr:spPr>
        <a:xfrm xmlns:a="http://schemas.openxmlformats.org/drawingml/2006/main" flipV="1">
          <a:off x="2880320" y="2590682"/>
          <a:ext cx="576064" cy="22256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0.57143</cdr:x>
      <cdr:y>0.59939</cdr:y>
    </cdr:from>
    <cdr:to>
      <cdr:x>0.64285</cdr:x>
      <cdr:y>0.63291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547A6B27-E953-41A6-8534-748647848213}"/>
            </a:ext>
          </a:extLst>
        </cdr:cNvPr>
        <cdr:cNvCxnSpPr/>
      </cdr:nvCxnSpPr>
      <cdr:spPr>
        <a:xfrm xmlns:a="http://schemas.openxmlformats.org/drawingml/2006/main" flipV="1">
          <a:off x="4608512" y="2662690"/>
          <a:ext cx="576000" cy="14891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0.76786</cdr:x>
      <cdr:y>0.32383</cdr:y>
    </cdr:from>
    <cdr:to>
      <cdr:x>0.84821</cdr:x>
      <cdr:y>0.37246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:a16="http://schemas.microsoft.com/office/drawing/2014/main" id="{1637F448-532D-49A7-8F76-A52E14AEB523}"/>
            </a:ext>
          </a:extLst>
        </cdr:cNvPr>
        <cdr:cNvCxnSpPr/>
      </cdr:nvCxnSpPr>
      <cdr:spPr>
        <a:xfrm xmlns:a="http://schemas.openxmlformats.org/drawingml/2006/main" flipV="1">
          <a:off x="6192688" y="1438554"/>
          <a:ext cx="648072" cy="2160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0.08036</cdr:x>
      <cdr:y>0.10677</cdr:y>
    </cdr:from>
    <cdr:to>
      <cdr:x>0.17858</cdr:x>
      <cdr:y>0.15651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648072" y="474294"/>
          <a:ext cx="792134" cy="220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4 501,4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0.32143</cdr:x>
      <cdr:y>0.55076</cdr:y>
    </cdr:from>
    <cdr:to>
      <cdr:x>0.41071</cdr:x>
      <cdr:y>0.61708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D4FBEA-5F99-4547-B35C-CBEFA8ED05D4}"/>
            </a:ext>
          </a:extLst>
        </cdr:cNvPr>
        <cdr:cNvSpPr txBox="1"/>
      </cdr:nvSpPr>
      <cdr:spPr>
        <a:xfrm xmlns:a="http://schemas.openxmlformats.org/drawingml/2006/main">
          <a:off x="2592288" y="2446666"/>
          <a:ext cx="720033" cy="2946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1 709,0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0.55357</cdr:x>
      <cdr:y>0.55076</cdr:y>
    </cdr:from>
    <cdr:to>
      <cdr:x>0.63393</cdr:x>
      <cdr:y>0.61707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4464496" y="2446666"/>
          <a:ext cx="648095" cy="2945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+ 523,8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0.73214</cdr:x>
      <cdr:y>0.28685</cdr:y>
    </cdr:from>
    <cdr:to>
      <cdr:x>0.83928</cdr:x>
      <cdr:y>0.35316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25565787-7A35-4A58-B19A-44ECB2F9C104}"/>
            </a:ext>
          </a:extLst>
        </cdr:cNvPr>
        <cdr:cNvSpPr txBox="1"/>
      </cdr:nvSpPr>
      <cdr:spPr>
        <a:xfrm xmlns:a="http://schemas.openxmlformats.org/drawingml/2006/main">
          <a:off x="5904656" y="1245880"/>
          <a:ext cx="864073" cy="288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</a:t>
          </a:r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966,2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b="1" dirty="0" smtClean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sz="3600" b="1" dirty="0">
              <a:ln w="11430"/>
              <a:solidFill>
                <a:srgbClr val="0058B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-2022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062926"/>
              </p:ext>
            </p:extLst>
          </p:nvPr>
        </p:nvGraphicFramePr>
        <p:xfrm>
          <a:off x="539552" y="1191771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:a16="http://schemas.microsoft.com/office/drawing/2014/main" id="{A7E623D7-B059-40D1-8A71-2A279422E718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DB0489BD-F728-473C-A4D6-5CA29D06E27E}"/>
              </a:ext>
            </a:extLst>
          </p:cNvPr>
          <p:cNvCxnSpPr>
            <a:cxnSpLocks/>
          </p:cNvCxnSpPr>
          <p:nvPr/>
        </p:nvCxnSpPr>
        <p:spPr>
          <a:xfrm flipV="1">
            <a:off x="6156175" y="2209038"/>
            <a:ext cx="576000" cy="146688"/>
          </a:xfrm>
          <a:prstGeom prst="straightConnector1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B687D68D-5F4E-4047-BB22-C52FE58B509E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4833014"/>
              </p:ext>
            </p:extLst>
          </p:nvPr>
        </p:nvGraphicFramePr>
        <p:xfrm>
          <a:off x="85444" y="1206093"/>
          <a:ext cx="8532948" cy="3937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муниципальных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образований Орловской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из областного бюджета за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2022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7BA3D5-AFA9-484A-B874-0D937CA5964A}"/>
              </a:ext>
            </a:extLst>
          </p:cNvPr>
          <p:cNvSpPr txBox="1"/>
          <p:nvPr/>
        </p:nvSpPr>
        <p:spPr>
          <a:xfrm>
            <a:off x="755576" y="2643758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72,8</a:t>
            </a:r>
            <a:endPara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B9182-80F4-46AB-B703-273C73582CD6}"/>
              </a:ext>
            </a:extLst>
          </p:cNvPr>
          <p:cNvSpPr txBox="1"/>
          <p:nvPr/>
        </p:nvSpPr>
        <p:spPr>
          <a:xfrm>
            <a:off x="5508104" y="1419622"/>
            <a:ext cx="666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968,0</a:t>
            </a:r>
            <a:endPara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2022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  <a:endParaRPr lang="ru-RU" altLang="ru-RU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6E6511C-C65D-4665-9B09-C5FEC614AE69}"/>
              </a:ext>
            </a:extLst>
          </p:cNvPr>
          <p:cNvSpPr/>
          <p:nvPr/>
        </p:nvSpPr>
        <p:spPr>
          <a:xfrm>
            <a:off x="8699991" y="471031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D0D7936-F684-4702-ABB8-29D30F0264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223403"/>
              </p:ext>
            </p:extLst>
          </p:nvPr>
        </p:nvGraphicFramePr>
        <p:xfrm>
          <a:off x="107504" y="1259793"/>
          <a:ext cx="8928992" cy="380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AE1F3F-15CA-41FE-8A7E-916FC575C06C}"/>
              </a:ext>
            </a:extLst>
          </p:cNvPr>
          <p:cNvSpPr/>
          <p:nvPr/>
        </p:nvSpPr>
        <p:spPr>
          <a:xfrm>
            <a:off x="-22615" y="483518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</a:t>
            </a:r>
          </a:p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- 2022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870DFD7-70E5-40D0-AB93-7B55222623F2}"/>
              </a:ext>
            </a:extLst>
          </p:cNvPr>
          <p:cNvSpPr/>
          <p:nvPr/>
        </p:nvSpPr>
        <p:spPr>
          <a:xfrm>
            <a:off x="8676456" y="4743300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5638177"/>
              </p:ext>
            </p:extLst>
          </p:nvPr>
        </p:nvGraphicFramePr>
        <p:xfrm>
          <a:off x="323528" y="701148"/>
          <a:ext cx="8064896" cy="4442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678" y="546234"/>
            <a:ext cx="4896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4C9C84F-359B-4A5D-8F94-11F1C965F236}"/>
              </a:ext>
            </a:extLst>
          </p:cNvPr>
          <p:cNvSpPr/>
          <p:nvPr/>
        </p:nvSpPr>
        <p:spPr>
          <a:xfrm>
            <a:off x="8748464" y="536917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E9A8C6E-0A91-4FBF-BBFD-AB158B9FFE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071464"/>
              </p:ext>
            </p:extLst>
          </p:nvPr>
        </p:nvGraphicFramePr>
        <p:xfrm>
          <a:off x="70867" y="947067"/>
          <a:ext cx="9037637" cy="414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Лист" r:id="rId3" imgW="7299856" imgH="3535704" progId="Excel.Sheet.12">
                  <p:embed/>
                </p:oleObj>
              </mc:Choice>
              <mc:Fallback>
                <p:oleObj name="Лист" r:id="rId3" imgW="7299856" imgH="35357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867" y="947067"/>
                        <a:ext cx="9037637" cy="414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127718</TotalTime>
  <Words>183</Words>
  <Application>Microsoft Office PowerPoint</Application>
  <PresentationFormat>Экран (16:9)</PresentationFormat>
  <Paragraphs>73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DejaVu Sans</vt:lpstr>
      <vt:lpstr>Georgia</vt:lpstr>
      <vt:lpstr>Times New Roman</vt:lpstr>
      <vt:lpstr>Специальное оформление</vt:lpstr>
      <vt:lpstr>Лист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user</cp:lastModifiedBy>
  <cp:revision>188</cp:revision>
  <cp:lastPrinted>2022-08-02T13:52:04Z</cp:lastPrinted>
  <dcterms:modified xsi:type="dcterms:W3CDTF">2023-03-03T09:41:48Z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