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>
      <p:cViewPr varScale="1">
        <p:scale>
          <a:sx n="141" d="100"/>
          <a:sy n="141" d="100"/>
        </p:scale>
        <p:origin x="138" y="2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7.4250247890591384E-2"/>
                  <c:y val="-1.28832214962108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15 385,1</a:t>
                    </a: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2900143225675022E-2"/>
                  <c:y val="-1.60970046275946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5 455,2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3.7950126699635718E-2"/>
                  <c:y val="-3.859348654728095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9 929,9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15385.1</c:v>
                </c:pt>
                <c:pt idx="1">
                  <c:v>5455.2</c:v>
                </c:pt>
                <c:pt idx="2">
                  <c:v>9929.9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9.9825333275128408E-2"/>
                  <c:y val="-1.9289784294418976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17 138,4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17604285545017"/>
                      <c:h val="5.38792007245436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9400198312473104E-2"/>
                  <c:y val="-3.2137831313837503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5 537,7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8.5800286451349919E-2"/>
                  <c:y val="-3.5330357926872009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11 600,7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17138.400000000001</c:v>
                </c:pt>
                <c:pt idx="1">
                  <c:v>5537.7</c:v>
                </c:pt>
                <c:pt idx="2">
                  <c:v>11600.7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857253554105802E-2"/>
          <c:y val="3.6572292374143796E-4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3.1638538052733943E-2"/>
                  <c:y val="-1.13386805072475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3573972324687787E-2"/>
                  <c:y val="-3.0691518555231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2.686691633419077E-2"/>
                  <c:y val="-2.0233366781742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4778193890317862E-2"/>
                  <c:y val="-6.5497420002554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3.00479974798862E-2"/>
                  <c:y val="-1.4564153515244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Лист1!$B$3:$B$7</c:f>
              <c:numCache>
                <c:formatCode>#,##0.0</c:formatCode>
                <c:ptCount val="5"/>
                <c:pt idx="0">
                  <c:v>956</c:v>
                </c:pt>
                <c:pt idx="1">
                  <c:v>1291.9000000000001</c:v>
                </c:pt>
                <c:pt idx="2">
                  <c:v>1916.7</c:v>
                </c:pt>
                <c:pt idx="3">
                  <c:v>4857.3</c:v>
                </c:pt>
                <c:pt idx="4">
                  <c:v>955.9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8138228429377511E-2"/>
                  <c:y val="-1.9451634032245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4.0670820916757021E-2"/>
                  <c:y val="-2.912805305623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4.970322097357209E-2"/>
                  <c:y val="-1.3490604349512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5.9297560467964881E-2"/>
                  <c:y val="-1.0166081383001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5.7093867207441085E-2"/>
                  <c:y val="-1.6226161024247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Лист1!$C$3:$C$7</c:f>
              <c:numCache>
                <c:formatCode>#,##0.0</c:formatCode>
                <c:ptCount val="5"/>
                <c:pt idx="0">
                  <c:v>943.2</c:v>
                </c:pt>
                <c:pt idx="1">
                  <c:v>603.29999999999995</c:v>
                </c:pt>
                <c:pt idx="2">
                  <c:v>3551.2</c:v>
                </c:pt>
                <c:pt idx="3">
                  <c:v>5590.1</c:v>
                </c:pt>
                <c:pt idx="4">
                  <c:v>895.2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785799702517815"/>
          <c:y val="0.89638993378129328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1334995036393807E-2"/>
          <c:y val="2.7665771341310659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5.2283953216667692E-2"/>
                  <c:y val="1.3499589370244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1.8476783002946761E-2"/>
                  <c:y val="-1.50890043336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1.3559537291555471E-2"/>
                  <c:y val="-2.7798313580881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5.0390906386745035E-3"/>
                  <c:y val="-3.2202532071088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1.6282353036042696E-2"/>
                  <c:y val="-3.4141228606252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8.3984843977909264E-3"/>
                  <c:y val="-2.4835475796806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3.6167576362483023E-3"/>
                  <c:y val="-2.9741212113413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2647.1</c:v>
                </c:pt>
                <c:pt idx="1">
                  <c:v>76</c:v>
                </c:pt>
                <c:pt idx="2">
                  <c:v>257.3</c:v>
                </c:pt>
                <c:pt idx="3">
                  <c:v>19.8</c:v>
                </c:pt>
                <c:pt idx="4">
                  <c:v>429.2</c:v>
                </c:pt>
                <c:pt idx="5">
                  <c:v>570.6</c:v>
                </c:pt>
                <c:pt idx="6">
                  <c:v>670.2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4.9781655084918851E-2"/>
                  <c:y val="-1.7045402318924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99-465F-92E3-865A44611A59}"/>
                </c:ext>
              </c:extLst>
            </c:dLbl>
            <c:dLbl>
              <c:idx val="1"/>
              <c:layout>
                <c:manualLayout>
                  <c:x val="2.6617898190523633E-2"/>
                  <c:y val="-1.3518922734075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2.9191648956567551E-2"/>
                  <c:y val="-1.9803355182757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3.1006859452892228E-2"/>
                  <c:y val="-2.2001640340615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6181463708333486E-2"/>
                  <c:y val="-7.22659355932135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5.1041483741949716E-2"/>
                  <c:y val="-1.0602952480924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#,##0.0</c:formatCode>
                <c:ptCount val="7"/>
                <c:pt idx="0">
                  <c:v>2817.9</c:v>
                </c:pt>
                <c:pt idx="1">
                  <c:v>2.1</c:v>
                </c:pt>
                <c:pt idx="2">
                  <c:v>145.80000000000001</c:v>
                </c:pt>
                <c:pt idx="3">
                  <c:v>26.8</c:v>
                </c:pt>
                <c:pt idx="4">
                  <c:v>381.7</c:v>
                </c:pt>
                <c:pt idx="5">
                  <c:v>558.6</c:v>
                </c:pt>
                <c:pt idx="6">
                  <c:v>678.2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810017031377550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4.3304960163156478E-2"/>
                  <c:y val="-9.17315862229020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14 862,7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287458139571791E-2"/>
                      <c:h val="4.9021440721438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5.3540678019902553E-2"/>
                  <c:y val="8.0700864130790143E-3"/>
                </c:manualLayout>
              </c:layout>
              <c:tx>
                <c:rich>
                  <a:bodyPr/>
                  <a:lstStyle/>
                  <a:p>
                    <a:fld id="{94E4DD9B-D813-4618-A0A2-E19F6BA78ADD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3.1494516482296771E-3"/>
                  <c:y val="-3.5689946225517598E-2"/>
                </c:manualLayout>
              </c:layout>
              <c:tx>
                <c:rich>
                  <a:bodyPr/>
                  <a:lstStyle/>
                  <a:p>
                    <a:fld id="{7FB6C38F-1228-4AB1-AE9C-93F98974123D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5.8264855492246893E-2"/>
                  <c:y val="-1.8246163537419726E-2"/>
                </c:manualLayout>
              </c:layout>
              <c:tx>
                <c:rich>
                  <a:bodyPr/>
                  <a:lstStyle/>
                  <a:p>
                    <a:fld id="{0B3F0A98-AFD0-4E87-AD61-FFC6B045CED7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14862.7</c:v>
                </c:pt>
                <c:pt idx="1">
                  <c:v>1705.8</c:v>
                </c:pt>
                <c:pt idx="2">
                  <c:v>1411</c:v>
                </c:pt>
                <c:pt idx="3">
                  <c:v>9668.1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Лист1!$B$2:$B$5</c15:f>
                <c15:dlblRangeCache>
                  <c:ptCount val="4"/>
                  <c:pt idx="0">
                    <c:v>14 862,7</c:v>
                  </c:pt>
                  <c:pt idx="1">
                    <c:v>1 705,8</c:v>
                  </c:pt>
                  <c:pt idx="2">
                    <c:v>1 411,0</c:v>
                  </c:pt>
                  <c:pt idx="3">
                    <c:v>9 668,1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8.0311017029853798E-2"/>
                  <c:y val="-1.8647238842877015E-2"/>
                </c:manualLayout>
              </c:layout>
              <c:tx>
                <c:rich>
                  <a:bodyPr/>
                  <a:lstStyle/>
                  <a:p>
                    <a:fld id="{B267CFD5-3E61-4817-B49B-C64AB6A1B913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5.6690129668132111E-2"/>
                  <c:y val="-1.5723211070599385E-2"/>
                </c:manualLayout>
              </c:layout>
              <c:tx>
                <c:rich>
                  <a:bodyPr/>
                  <a:lstStyle/>
                  <a:p>
                    <a:fld id="{FA9992B6-34E7-4909-BC75-2683100D43D4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6.4563758788705905E-2"/>
                  <c:y val="-2.1571266615154766E-2"/>
                </c:manualLayout>
              </c:layout>
              <c:tx>
                <c:rich>
                  <a:bodyPr/>
                  <a:lstStyle/>
                  <a:p>
                    <a:fld id="{53E68B11-045B-4DC2-811D-D1EE23603357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7.8736291205739051E-2"/>
                  <c:y val="-4.4963488793375764E-2"/>
                </c:manualLayout>
              </c:layout>
              <c:tx>
                <c:rich>
                  <a:bodyPr/>
                  <a:lstStyle/>
                  <a:p>
                    <a:fld id="{606DFC2A-83C4-4F79-806C-993D489212D3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>
                  <c:manualLayout>
                    <c:x val="7.8736291205739051E-2"/>
                    <c:y val="-4.4963488793375764E-2"/>
                  </c:manualLayout>
                </c15:layout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17120</c:v>
                </c:pt>
                <c:pt idx="1">
                  <c:v>2350.8000000000002</c:v>
                </c:pt>
                <c:pt idx="2">
                  <c:v>1317.4</c:v>
                </c:pt>
                <c:pt idx="3">
                  <c:v>11204.4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Лист1!$C$2:$C$5</c15:f>
                <c15:dlblRangeCache>
                  <c:ptCount val="4"/>
                  <c:pt idx="0">
                    <c:v>17 120,0</c:v>
                  </c:pt>
                  <c:pt idx="1">
                    <c:v>2 350,8</c:v>
                  </c:pt>
                  <c:pt idx="2">
                    <c:v>1 317,4</c:v>
                  </c:pt>
                  <c:pt idx="3">
                    <c:v>11 204,4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64709675115461"/>
          <c:y val="0.94469074837612854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0.74331</cdr:x>
      <cdr:y>0.20343</cdr:y>
    </cdr:from>
    <cdr:to>
      <cdr:x>0.8088</cdr:x>
      <cdr:y>0.27624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721241" y="803915"/>
          <a:ext cx="504073" cy="287726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0.21941</cdr:x>
      <cdr:y>0.03944</cdr:y>
    </cdr:from>
    <cdr:to>
      <cdr:x>0.29425</cdr:x>
      <cdr:y>0.11233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688793" y="155843"/>
          <a:ext cx="576039" cy="288041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0.47201</cdr:x>
      <cdr:y>0.38565</cdr:y>
    </cdr:from>
    <cdr:to>
      <cdr:x>0.55621</cdr:x>
      <cdr:y>0.4499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33009" y="1523995"/>
          <a:ext cx="648082" cy="2538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 82,5</a:t>
          </a:r>
        </a:p>
      </cdr:txBody>
    </cdr:sp>
  </cdr:relSizeAnchor>
  <cdr:relSizeAnchor xmlns:cdr="http://schemas.openxmlformats.org/drawingml/2006/chartDrawing">
    <cdr:from>
      <cdr:x>0.68718</cdr:x>
      <cdr:y>0.18521</cdr:y>
    </cdr:from>
    <cdr:to>
      <cdr:x>0.79944</cdr:x>
      <cdr:y>0.25141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89193" y="731907"/>
          <a:ext cx="864058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1 670,8</a:t>
          </a:r>
        </a:p>
      </cdr:txBody>
    </cdr:sp>
  </cdr:relSizeAnchor>
  <cdr:relSizeAnchor xmlns:cdr="http://schemas.openxmlformats.org/drawingml/2006/chartDrawing">
    <cdr:from>
      <cdr:x>0.49187</cdr:x>
      <cdr:y>0.4221</cdr:y>
    </cdr:from>
    <cdr:to>
      <cdr:x>0.56203</cdr:x>
      <cdr:y>0.45922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785920" y="1668011"/>
          <a:ext cx="540017" cy="14668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0.17263</cdr:x>
      <cdr:y>0.01027</cdr:y>
    </cdr:from>
    <cdr:to>
      <cdr:x>0.26618</cdr:x>
      <cdr:y>0.07647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328753" y="40579"/>
          <a:ext cx="720049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+ 1 753,3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0.18547</cdr:x>
      <cdr:y>0.51446</cdr:y>
    </cdr:from>
    <cdr:to>
      <cdr:x>0.24257</cdr:x>
      <cdr:y>0.55198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>
          <a:off x="1582565" y="2025642"/>
          <a:ext cx="487231" cy="14773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0.36268</cdr:x>
      <cdr:y>0.48866</cdr:y>
    </cdr:from>
    <cdr:to>
      <cdr:x>0.41331</cdr:x>
      <cdr:y>0.52562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>
          <a:off x="3094733" y="1924035"/>
          <a:ext cx="432048" cy="14554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0.37112</cdr:x>
      <cdr:y>0.44455</cdr:y>
    </cdr:from>
    <cdr:to>
      <cdr:x>0.45134</cdr:x>
      <cdr:y>0.51099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3166741" y="1750371"/>
          <a:ext cx="684513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688,5</a:t>
          </a:r>
        </a:p>
      </cdr:txBody>
    </cdr:sp>
  </cdr:relSizeAnchor>
  <cdr:relSizeAnchor xmlns:cdr="http://schemas.openxmlformats.org/drawingml/2006/chartDrawing">
    <cdr:from>
      <cdr:x>0.45055</cdr:x>
      <cdr:y>0.23262</cdr:y>
    </cdr:from>
    <cdr:to>
      <cdr:x>0.53493</cdr:x>
      <cdr:y>0.29906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844491" y="915923"/>
          <a:ext cx="720010" cy="261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1 634,5</a:t>
          </a:r>
        </a:p>
      </cdr:txBody>
    </cdr:sp>
  </cdr:relSizeAnchor>
  <cdr:relSizeAnchor xmlns:cdr="http://schemas.openxmlformats.org/drawingml/2006/chartDrawing">
    <cdr:from>
      <cdr:x>0.84369</cdr:x>
      <cdr:y>0.46678</cdr:y>
    </cdr:from>
    <cdr:to>
      <cdr:x>0.9112</cdr:x>
      <cdr:y>0.525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7199189" y="1837898"/>
          <a:ext cx="576064" cy="2292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- 60,7</a:t>
          </a:r>
        </a:p>
      </cdr:txBody>
    </cdr:sp>
  </cdr:relSizeAnchor>
  <cdr:relSizeAnchor xmlns:cdr="http://schemas.openxmlformats.org/drawingml/2006/chartDrawing">
    <cdr:from>
      <cdr:x>0.48082</cdr:x>
      <cdr:y>0.2692</cdr:y>
    </cdr:from>
    <cdr:to>
      <cdr:x>0.5441</cdr:x>
      <cdr:y>0.32406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102845" y="1059939"/>
          <a:ext cx="539965" cy="21600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0.65799</cdr:x>
      <cdr:y>0.05009</cdr:y>
    </cdr:from>
    <cdr:to>
      <cdr:x>0.72127</cdr:x>
      <cdr:y>0.10495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614556" y="197214"/>
          <a:ext cx="539965" cy="21600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0.83525</cdr:x>
      <cdr:y>0.51661</cdr:y>
    </cdr:from>
    <cdr:to>
      <cdr:x>0.89433</cdr:x>
      <cdr:y>0.54983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7127181" y="2034105"/>
          <a:ext cx="504056" cy="13080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0.08871</cdr:x>
      <cdr:y>0.03553</cdr:y>
    </cdr:from>
    <cdr:to>
      <cdr:x>0.14919</cdr:x>
      <cdr:y>0.09969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792088" y="135305"/>
          <a:ext cx="540000" cy="2443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0.06452</cdr:x>
      <cdr:y>0.00644</cdr:y>
    </cdr:from>
    <cdr:to>
      <cdr:x>0.14077</cdr:x>
      <cdr:y>0.0706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576064" y="24524"/>
          <a:ext cx="680835" cy="2443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</a:t>
          </a:r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70,8</a:t>
          </a:r>
        </a:p>
      </cdr:txBody>
    </cdr:sp>
  </cdr:relSizeAnchor>
  <cdr:relSizeAnchor xmlns:cdr="http://schemas.openxmlformats.org/drawingml/2006/chartDrawing">
    <cdr:from>
      <cdr:x>0.23387</cdr:x>
      <cdr:y>0.47811</cdr:y>
    </cdr:from>
    <cdr:to>
      <cdr:x>0.29435</cdr:x>
      <cdr:y>0.53407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088232" y="1820508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0.23837</cdr:x>
      <cdr:y>0.43988</cdr:y>
    </cdr:from>
    <cdr:to>
      <cdr:x>0.30376</cdr:x>
      <cdr:y>0.52544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128376" y="1674953"/>
          <a:ext cx="583912" cy="3257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- 7</a:t>
          </a:r>
          <a:r>
            <a: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3,9</a:t>
          </a:r>
        </a:p>
      </cdr:txBody>
    </cdr:sp>
  </cdr:relSizeAnchor>
  <cdr:relSizeAnchor xmlns:cdr="http://schemas.openxmlformats.org/drawingml/2006/chartDrawing">
    <cdr:from>
      <cdr:x>0.37097</cdr:x>
      <cdr:y>0.41445</cdr:y>
    </cdr:from>
    <cdr:to>
      <cdr:x>0.43984</cdr:x>
      <cdr:y>0.5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312368" y="1578106"/>
          <a:ext cx="614940" cy="32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111,5</a:t>
          </a:r>
          <a:endParaRPr lang="en-US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0.47581</cdr:x>
      <cdr:y>0.47197</cdr:y>
    </cdr:from>
    <cdr:to>
      <cdr:x>0.54626</cdr:x>
      <cdr:y>0.53447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7A14AF51-CD3C-4348-9F85-961D9DE68758}"/>
            </a:ext>
          </a:extLst>
        </cdr:cNvPr>
        <cdr:cNvSpPr txBox="1"/>
      </cdr:nvSpPr>
      <cdr:spPr>
        <a:xfrm xmlns:a="http://schemas.openxmlformats.org/drawingml/2006/main">
          <a:off x="4248472" y="1797127"/>
          <a:ext cx="629047" cy="2379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+ 7,0</a:t>
          </a:r>
        </a:p>
      </cdr:txBody>
    </cdr:sp>
  </cdr:relSizeAnchor>
  <cdr:relSizeAnchor xmlns:cdr="http://schemas.openxmlformats.org/drawingml/2006/chartDrawing">
    <cdr:from>
      <cdr:x>0.6129</cdr:x>
      <cdr:y>0.37823</cdr:y>
    </cdr:from>
    <cdr:to>
      <cdr:x>0.67742</cdr:x>
      <cdr:y>0.46156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5472608" y="1440173"/>
          <a:ext cx="576099" cy="317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47,5</a:t>
          </a:r>
        </a:p>
      </cdr:txBody>
    </cdr:sp>
  </cdr:relSizeAnchor>
  <cdr:relSizeAnchor xmlns:cdr="http://schemas.openxmlformats.org/drawingml/2006/chartDrawing">
    <cdr:from>
      <cdr:x>0.72581</cdr:x>
      <cdr:y>0.37821</cdr:y>
    </cdr:from>
    <cdr:to>
      <cdr:x>0.79626</cdr:x>
      <cdr:y>0.46155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480720" y="1440116"/>
          <a:ext cx="629048" cy="3173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</a:t>
          </a:r>
        </a:p>
      </cdr:txBody>
    </cdr:sp>
  </cdr:relSizeAnchor>
  <cdr:relSizeAnchor xmlns:cdr="http://schemas.openxmlformats.org/drawingml/2006/chartDrawing">
    <cdr:from>
      <cdr:x>0.85484</cdr:x>
      <cdr:y>0.36346</cdr:y>
    </cdr:from>
    <cdr:to>
      <cdr:x>0.91129</cdr:x>
      <cdr:y>0.43911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632848" y="1383965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8,0</a:t>
          </a:r>
          <a:endParaRPr lang="en-US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0.35484</cdr:x>
      <cdr:y>0.44726</cdr:y>
    </cdr:from>
    <cdr:to>
      <cdr:x>0.41532</cdr:x>
      <cdr:y>0.50322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>
          <a:off x="3168352" y="1703039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0.4879</cdr:x>
      <cdr:y>0.5</cdr:y>
    </cdr:from>
    <cdr:to>
      <cdr:x>0.54839</cdr:x>
      <cdr:y>0.57149</cdr:y>
    </cdr:to>
    <cdr:cxnSp macro="">
      <cdr:nvCxnSpPr>
        <cdr:cNvPr id="22" name="Прямая со стрелкой 21">
          <a:extLst xmlns:a="http://schemas.openxmlformats.org/drawingml/2006/main">
            <a:ext uri="{FF2B5EF4-FFF2-40B4-BE49-F238E27FC236}">
              <a16:creationId xmlns:a16="http://schemas.microsoft.com/office/drawing/2014/main" id="{14167A02-52F8-4C57-8742-5BB60CDC8459}"/>
            </a:ext>
          </a:extLst>
        </cdr:cNvPr>
        <cdr:cNvCxnSpPr/>
      </cdr:nvCxnSpPr>
      <cdr:spPr>
        <a:xfrm xmlns:a="http://schemas.openxmlformats.org/drawingml/2006/main" flipV="1">
          <a:off x="4356484" y="1903856"/>
          <a:ext cx="540060" cy="27219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0.59677</cdr:x>
      <cdr:y>0.40129</cdr:y>
    </cdr:from>
    <cdr:to>
      <cdr:x>0.65725</cdr:x>
      <cdr:y>0.45725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>
          <a:off x="5328592" y="1527981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0.70968</cdr:x>
      <cdr:y>0.40129</cdr:y>
    </cdr:from>
    <cdr:to>
      <cdr:x>0.77015</cdr:x>
      <cdr:y>0.45725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>
          <a:off x="6336704" y="1527981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0.8629</cdr:x>
      <cdr:y>0.40024</cdr:y>
    </cdr:from>
    <cdr:to>
      <cdr:x>0.92338</cdr:x>
      <cdr:y>0.4644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704856" y="1524006"/>
          <a:ext cx="540025" cy="2443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0.13393</cdr:x>
      <cdr:y>0.0879</cdr:y>
    </cdr:from>
    <cdr:to>
      <cdr:x>0.20089</cdr:x>
      <cdr:y>0.16123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080120" y="381784"/>
          <a:ext cx="540000" cy="31849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0.36607</cdr:x>
      <cdr:y>0.65159</cdr:y>
    </cdr:from>
    <cdr:to>
      <cdr:x>0.43303</cdr:x>
      <cdr:y>0.7179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2952328" y="2830056"/>
          <a:ext cx="540025" cy="28800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0.59821</cdr:x>
      <cdr:y>0.68475</cdr:y>
    </cdr:from>
    <cdr:to>
      <cdr:x>0.66517</cdr:x>
      <cdr:y>0.7179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>
          <a:off x="4824536" y="2974072"/>
          <a:ext cx="540000" cy="14399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0.30343</cdr:y>
    </cdr:from>
    <cdr:to>
      <cdr:x>0.84374</cdr:x>
      <cdr:y>0.36975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696" y="1317888"/>
          <a:ext cx="540000" cy="28804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0.08929</cdr:x>
      <cdr:y>0.07132</cdr:y>
    </cdr:from>
    <cdr:to>
      <cdr:x>0.18751</cdr:x>
      <cdr:y>0.12106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720080" y="309776"/>
          <a:ext cx="792134" cy="216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2 257,3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0.33036</cdr:x>
      <cdr:y>0.63501</cdr:y>
    </cdr:from>
    <cdr:to>
      <cdr:x>0.41964</cdr:x>
      <cdr:y>0.70133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2664296" y="2758048"/>
          <a:ext cx="720034" cy="288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645,0</a:t>
          </a:r>
        </a:p>
      </cdr:txBody>
    </cdr:sp>
  </cdr:relSizeAnchor>
  <cdr:relSizeAnchor xmlns:cdr="http://schemas.openxmlformats.org/drawingml/2006/chartDrawing">
    <cdr:from>
      <cdr:x>0.60714</cdr:x>
      <cdr:y>0.63501</cdr:y>
    </cdr:from>
    <cdr:to>
      <cdr:x>0.6875</cdr:x>
      <cdr:y>0.70132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896544" y="2758048"/>
          <a:ext cx="648095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- 93,6</a:t>
          </a:r>
        </a:p>
      </cdr:txBody>
    </cdr:sp>
  </cdr:relSizeAnchor>
  <cdr:relSizeAnchor xmlns:cdr="http://schemas.openxmlformats.org/drawingml/2006/chartDrawing">
    <cdr:from>
      <cdr:x>0.73214</cdr:x>
      <cdr:y>0.28685</cdr:y>
    </cdr:from>
    <cdr:to>
      <cdr:x>0.83928</cdr:x>
      <cdr:y>0.35316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04656" y="1245880"/>
          <a:ext cx="864073" cy="288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1 536,3</a:t>
          </a: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9 месяцев 2022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9 месяцев 2021 -2022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8058338"/>
              </p:ext>
            </p:extLst>
          </p:nvPr>
        </p:nvGraphicFramePr>
        <p:xfrm>
          <a:off x="650959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7151947"/>
              </p:ext>
            </p:extLst>
          </p:nvPr>
        </p:nvGraphicFramePr>
        <p:xfrm>
          <a:off x="37107" y="1151771"/>
          <a:ext cx="8532948" cy="393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муниципальных образований Орловской области </a:t>
            </a:r>
          </a:p>
          <a:p>
            <a:pPr algn="ctr"/>
            <a:r>
              <a:rPr lang="ru-RU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9 месяцев 2021 – 2022 годов 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619672" y="2989669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436096" y="1203598"/>
            <a:ext cx="666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+ 732,8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9 месяцев 2021 – 2022 годов (млн рублей)</a:t>
            </a:r>
            <a:endParaRPr lang="ru-RU" altLang="ru-RU" sz="1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6862523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9 месяцев 2021 - 2022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1"/>
            <a:ext cx="395536" cy="348729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7002477"/>
              </p:ext>
            </p:extLst>
          </p:nvPr>
        </p:nvGraphicFramePr>
        <p:xfrm>
          <a:off x="323528" y="821814"/>
          <a:ext cx="8064896" cy="434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678" y="483518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676456" y="536917"/>
            <a:ext cx="391171" cy="378649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E9A8C6E-0A91-4FBF-BBFD-AB158B9FF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385665"/>
              </p:ext>
            </p:extLst>
          </p:nvPr>
        </p:nvGraphicFramePr>
        <p:xfrm>
          <a:off x="179512" y="923925"/>
          <a:ext cx="8784976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Worksheet" r:id="rId3" imgW="7096122" imgH="3562380" progId="Excel.Sheet.12">
                  <p:embed/>
                </p:oleObj>
              </mc:Choice>
              <mc:Fallback>
                <p:oleObj name="Worksheet" r:id="rId3" imgW="7096122" imgH="35623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923925"/>
                        <a:ext cx="8784976" cy="417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127153</TotalTime>
  <Words>185</Words>
  <Application>Microsoft Office PowerPoint</Application>
  <PresentationFormat>Экран (16:9)</PresentationFormat>
  <Paragraphs>71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Специальное оформление</vt:lpstr>
      <vt:lpstr>Лист Microsoft Excel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2</cp:lastModifiedBy>
  <cp:revision>161</cp:revision>
  <cp:lastPrinted>2022-08-02T13:52:04Z</cp:lastPrinted>
  <dcterms:modified xsi:type="dcterms:W3CDTF">2022-10-18T13:35:15Z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