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 varScale="1">
        <p:scale>
          <a:sx n="51" d="100"/>
          <a:sy n="51" d="100"/>
        </p:scale>
        <p:origin x="96" y="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2020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250137716995212E-2"/>
                  <c:y val="-1.93107877589784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19 853,9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6 828,2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13 032,3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19853.900000000001</c:v>
                </c:pt>
                <c:pt idx="1">
                  <c:v>6828.2</c:v>
                </c:pt>
                <c:pt idx="2">
                  <c:v>13025.7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4550148734354832E-2"/>
                  <c:y val="-2.893113368857025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22 619,2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2800176277753873E-2"/>
                  <c:y val="-3.535161444522132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8 215,2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8.5800286451349919E-2"/>
                  <c:y val="-3.533035792687200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14 634,6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22619.200000000001</c:v>
                </c:pt>
                <c:pt idx="1">
                  <c:v>8215.2000000000007</c:v>
                </c:pt>
                <c:pt idx="2">
                  <c:v>14404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857253554105802E-2"/>
          <c:y val="2.616950698772060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2708492570925595E-2"/>
                  <c:y val="-1.13385972994496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0597296533098611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4.5416985141851747E-3"/>
                  <c:y val="-1.7007895949174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7.5694975236418657E-3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1.6652894552012104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Лист1!$B$3:$B$7</c:f>
              <c:numCache>
                <c:formatCode>#,##0.0</c:formatCode>
                <c:ptCount val="5"/>
                <c:pt idx="0">
                  <c:v>859.5</c:v>
                </c:pt>
                <c:pt idx="1">
                  <c:v>1108.3</c:v>
                </c:pt>
                <c:pt idx="2">
                  <c:v>3138.6</c:v>
                </c:pt>
                <c:pt idx="3">
                  <c:v>6623.9</c:v>
                </c:pt>
                <c:pt idx="4">
                  <c:v>1273.7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 2021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0277990094567463E-2"/>
                  <c:y val="-2.2677194598899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2.8764090589839086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3.4819688608752467E-2"/>
                  <c:y val="-4.2519739872936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7.4181075731690166E-2"/>
                  <c:y val="-1.984254527403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3.1791889599295832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Лист1!$C$3:$C$7</c:f>
              <c:numCache>
                <c:formatCode>#,##0.0</c:formatCode>
                <c:ptCount val="5"/>
                <c:pt idx="0">
                  <c:v>1110.9000000000001</c:v>
                </c:pt>
                <c:pt idx="1">
                  <c:v>1508.4</c:v>
                </c:pt>
                <c:pt idx="2">
                  <c:v>3290.6</c:v>
                </c:pt>
                <c:pt idx="3">
                  <c:v>7198.9</c:v>
                </c:pt>
                <c:pt idx="4">
                  <c:v>1482.7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023084636165601"/>
          <c:y val="0.9350956098772618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4.3750000000000011E-2"/>
                  <c:y val="3.12499999999998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1.8476783002946761E-2"/>
                  <c:y val="-1.508900433363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2.3515905640114122E-2"/>
                  <c:y val="-4.9039264084308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5.039122637167299E-3"/>
                  <c:y val="-1.886125541704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1.3437660365779525E-2"/>
                  <c:y val="-3.772251083408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8.3985377286121647E-3"/>
                  <c:y val="-7.5445021668167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5.039122637167299E-3"/>
                  <c:y val="-2.640575758385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3382.9</c:v>
                </c:pt>
                <c:pt idx="1">
                  <c:v>301.7</c:v>
                </c:pt>
                <c:pt idx="2">
                  <c:v>131.6</c:v>
                </c:pt>
                <c:pt idx="3">
                  <c:v>139.69999999999999</c:v>
                </c:pt>
                <c:pt idx="4">
                  <c:v>752</c:v>
                </c:pt>
                <c:pt idx="5">
                  <c:v>748.7</c:v>
                </c:pt>
                <c:pt idx="6">
                  <c:v>809.8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2021 год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1"/>
              <c:layout>
                <c:manualLayout>
                  <c:x val="2.6617898190523633E-2"/>
                  <c:y val="-1.351892273407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4.1992688643060765E-2"/>
                  <c:y val="-3.0178008667266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3.5273858460171094E-2"/>
                  <c:y val="-5.658376625112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1914443368726224E-2"/>
                  <c:y val="-4.52670130008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4.535210373450544E-2"/>
                  <c:y val="-3.3950259750674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3888.3</c:v>
                </c:pt>
                <c:pt idx="1">
                  <c:v>78.8</c:v>
                </c:pt>
                <c:pt idx="2">
                  <c:v>264.5</c:v>
                </c:pt>
                <c:pt idx="3">
                  <c:v>134.6</c:v>
                </c:pt>
                <c:pt idx="4">
                  <c:v>750</c:v>
                </c:pt>
                <c:pt idx="5">
                  <c:v>849.3</c:v>
                </c:pt>
                <c:pt idx="6">
                  <c:v>949.7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810017031377550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2020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4643968130525178E-2"/>
                  <c:y val="-1.209723125810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1.574725824114781E-2"/>
                  <c:y val="-5.0410469032473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1.7321984065262589E-2"/>
                  <c:y val="-1.8145846887153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4.4092323075213984E-2"/>
                  <c:y val="-2.1170191309697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19739</c:v>
                </c:pt>
                <c:pt idx="1">
                  <c:v>3247.5</c:v>
                </c:pt>
                <c:pt idx="2">
                  <c:v>1633.8</c:v>
                </c:pt>
                <c:pt idx="3">
                  <c:v>12544.1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7713210436935553E-2"/>
                  <c:y val="-2.11701913096973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21 917,6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3.9368145602869407E-2"/>
                  <c:y val="-1.8246163537419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3.7793419778754743E-2"/>
                  <c:y val="-2.0769116004240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4.2517597251099083E-2"/>
                  <c:y val="-4.4963488793375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21918</c:v>
                </c:pt>
                <c:pt idx="1">
                  <c:v>2713.3</c:v>
                </c:pt>
                <c:pt idx="2">
                  <c:v>2037.8</c:v>
                </c:pt>
                <c:pt idx="3">
                  <c:v>14219.3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64709675115461"/>
          <c:y val="0.94469074837612854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0.73396</cdr:x>
      <cdr:y>0.23988</cdr:y>
    </cdr:from>
    <cdr:to>
      <cdr:x>0.80881</cdr:x>
      <cdr:y>0.27625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649233" y="947931"/>
          <a:ext cx="576117" cy="143724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0.21941</cdr:x>
      <cdr:y>0.06557</cdr:y>
    </cdr:from>
    <cdr:to>
      <cdr:x>0.2849</cdr:x>
      <cdr:y>0.10202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688793" y="259125"/>
          <a:ext cx="504073" cy="14404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0.44386</cdr:x>
      <cdr:y>0.38565</cdr:y>
    </cdr:from>
    <cdr:to>
      <cdr:x>0.55614</cdr:x>
      <cdr:y>0.4499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16404" y="1523995"/>
          <a:ext cx="864136" cy="2538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 1 387,</a:t>
          </a:r>
          <a:r>
            <a:rPr lang="en-US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0.71525</cdr:x>
      <cdr:y>0.18521</cdr:y>
    </cdr:from>
    <cdr:to>
      <cdr:x>0.82751</cdr:x>
      <cdr:y>0.25141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05217" y="731907"/>
          <a:ext cx="864059" cy="2616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1 602,3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0.47668</cdr:x>
      <cdr:y>0.4221</cdr:y>
    </cdr:from>
    <cdr:to>
      <cdr:x>0.54217</cdr:x>
      <cdr:y>0.45922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669004" y="1668011"/>
          <a:ext cx="504073" cy="146689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0.19134</cdr:x>
      <cdr:y>0.01217</cdr:y>
    </cdr:from>
    <cdr:to>
      <cdr:x>0.32604</cdr:x>
      <cdr:y>0.07837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472769" y="48088"/>
          <a:ext cx="1036779" cy="261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+ 2 765,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altLang="ru-RU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0.17294</cdr:x>
      <cdr:y>0.5</cdr:y>
    </cdr:from>
    <cdr:to>
      <cdr:x>0.22357</cdr:x>
      <cdr:y>0.53658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1475656" y="1968703"/>
          <a:ext cx="432048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0.33731</cdr:x>
      <cdr:y>0.5</cdr:y>
    </cdr:from>
    <cdr:to>
      <cdr:x>0.38795</cdr:x>
      <cdr:y>0.53657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2878208" y="1968703"/>
          <a:ext cx="432108" cy="14399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0.83116</cdr:x>
      <cdr:y>0.47256</cdr:y>
    </cdr:from>
    <cdr:to>
      <cdr:x>0.89023</cdr:x>
      <cdr:y>0.52743</cdr:y>
    </cdr:to>
    <cdr:cxnSp macro="">
      <cdr:nvCxnSpPr>
        <cdr:cNvPr id="14" name="Прямая со стрелкой 13">
          <a:extLst xmlns:a="http://schemas.openxmlformats.org/drawingml/2006/main">
            <a:ext uri="{FF2B5EF4-FFF2-40B4-BE49-F238E27FC236}">
              <a16:creationId xmlns:a16="http://schemas.microsoft.com/office/drawing/2014/main" id="{437D52F0-4106-469A-99B7-883A870B885F}"/>
            </a:ext>
          </a:extLst>
        </cdr:cNvPr>
        <cdr:cNvCxnSpPr/>
      </cdr:nvCxnSpPr>
      <cdr:spPr>
        <a:xfrm xmlns:a="http://schemas.openxmlformats.org/drawingml/2006/main" flipV="1">
          <a:off x="7092280" y="1860680"/>
          <a:ext cx="504042" cy="21604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0.3164</cdr:x>
      <cdr:y>0.45517</cdr:y>
    </cdr:from>
    <cdr:to>
      <cdr:x>0.39662</cdr:x>
      <cdr:y>0.52161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699792" y="1792172"/>
          <a:ext cx="684550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</a:t>
          </a:r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0,1</a:t>
          </a:r>
        </a:p>
      </cdr:txBody>
    </cdr:sp>
  </cdr:relSizeAnchor>
  <cdr:relSizeAnchor xmlns:cdr="http://schemas.openxmlformats.org/drawingml/2006/chartDrawing">
    <cdr:from>
      <cdr:x>0.48517</cdr:x>
      <cdr:y>0.31362</cdr:y>
    </cdr:from>
    <cdr:to>
      <cdr:x>0.56955</cdr:x>
      <cdr:y>0.38006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139952" y="1234856"/>
          <a:ext cx="720010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+ 152</a:t>
          </a:r>
        </a:p>
      </cdr:txBody>
    </cdr:sp>
  </cdr:relSizeAnchor>
  <cdr:relSizeAnchor xmlns:cdr="http://schemas.openxmlformats.org/drawingml/2006/chartDrawing">
    <cdr:from>
      <cdr:x>0.80585</cdr:x>
      <cdr:y>0.42746</cdr:y>
    </cdr:from>
    <cdr:to>
      <cdr:x>0.89868</cdr:x>
      <cdr:y>0.48568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876256" y="1683087"/>
          <a:ext cx="792114" cy="229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+ 209,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0.5126</cdr:x>
      <cdr:y>0.34684</cdr:y>
    </cdr:from>
    <cdr:to>
      <cdr:x>0.55268</cdr:x>
      <cdr:y>0.38342</cdr:y>
    </cdr:to>
    <cdr:cxnSp macro="">
      <cdr:nvCxnSpPr>
        <cdr:cNvPr id="4" name="Прямая со стрелкой 3">
          <a:extLst xmlns:a="http://schemas.openxmlformats.org/drawingml/2006/main">
            <a:ext uri="{FF2B5EF4-FFF2-40B4-BE49-F238E27FC236}">
              <a16:creationId xmlns:a16="http://schemas.microsoft.com/office/drawing/2014/main" id="{1B081D5A-C02C-4E19-B212-7911DCF5D0BD}"/>
            </a:ext>
          </a:extLst>
        </cdr:cNvPr>
        <cdr:cNvCxnSpPr/>
      </cdr:nvCxnSpPr>
      <cdr:spPr>
        <a:xfrm xmlns:a="http://schemas.openxmlformats.org/drawingml/2006/main" flipV="1">
          <a:off x="4373989" y="1365657"/>
          <a:ext cx="342027" cy="144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0.06452</cdr:x>
      <cdr:y>0.0252</cdr:y>
    </cdr:from>
    <cdr:to>
      <cdr:x>0.12166</cdr:x>
      <cdr:y>0.08936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576064" y="92546"/>
          <a:ext cx="510203" cy="23562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0.03226</cdr:x>
      <cdr:y>0</cdr:y>
    </cdr:from>
    <cdr:to>
      <cdr:x>0.1275</cdr:x>
      <cdr:y>0.06416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288032" y="-1471092"/>
          <a:ext cx="850397" cy="235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505,4</a:t>
          </a:r>
          <a:endParaRPr lang="ru-RU" sz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0.22581</cdr:x>
      <cdr:y>0.45385</cdr:y>
    </cdr:from>
    <cdr:to>
      <cdr:x>0.28295</cdr:x>
      <cdr:y>0.54615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016224" y="1666722"/>
          <a:ext cx="510202" cy="33896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0.24194</cdr:x>
      <cdr:y>0.42315</cdr:y>
    </cdr:from>
    <cdr:to>
      <cdr:x>0.33717</cdr:x>
      <cdr:y>0.50871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160240" y="1553991"/>
          <a:ext cx="850308" cy="314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222,9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0.3629</cdr:x>
      <cdr:y>0.45657</cdr:y>
    </cdr:from>
    <cdr:to>
      <cdr:x>0.42004</cdr:x>
      <cdr:y>0.52074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D2018D6A-A1F2-4D4E-929E-98623DB23DAA}"/>
            </a:ext>
          </a:extLst>
        </cdr:cNvPr>
        <cdr:cNvCxnSpPr/>
      </cdr:nvCxnSpPr>
      <cdr:spPr>
        <a:xfrm xmlns:a="http://schemas.openxmlformats.org/drawingml/2006/main" flipV="1">
          <a:off x="3240360" y="1676722"/>
          <a:ext cx="510203" cy="23565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0.33871</cdr:x>
      <cdr:y>0.41445</cdr:y>
    </cdr:from>
    <cdr:to>
      <cdr:x>0.43395</cdr:x>
      <cdr:y>0.5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024336" y="1522030"/>
          <a:ext cx="850397" cy="314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132,9</a:t>
          </a:r>
          <a:endParaRPr lang="ru-RU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0.47798</cdr:x>
      <cdr:y>0.47916</cdr:y>
    </cdr:from>
    <cdr:to>
      <cdr:x>0.52201</cdr:x>
      <cdr:y>0.52083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53D437E4-3774-4B64-8CB5-45302E168455}"/>
            </a:ext>
          </a:extLst>
        </cdr:cNvPr>
        <cdr:cNvCxnSpPr/>
      </cdr:nvCxnSpPr>
      <cdr:spPr>
        <a:xfrm xmlns:a="http://schemas.openxmlformats.org/drawingml/2006/main">
          <a:off x="4267924" y="1759689"/>
          <a:ext cx="393143" cy="15302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0.47984</cdr:x>
      <cdr:y>0.41736</cdr:y>
    </cdr:from>
    <cdr:to>
      <cdr:x>0.55029</cdr:x>
      <cdr:y>0.47986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7A14AF51-CD3C-4348-9F85-961D9DE68758}"/>
            </a:ext>
          </a:extLst>
        </cdr:cNvPr>
        <cdr:cNvSpPr txBox="1"/>
      </cdr:nvSpPr>
      <cdr:spPr>
        <a:xfrm xmlns:a="http://schemas.openxmlformats.org/drawingml/2006/main">
          <a:off x="4284476" y="1532706"/>
          <a:ext cx="629047" cy="229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5,1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0.57258</cdr:x>
      <cdr:y>0.39775</cdr:y>
    </cdr:from>
    <cdr:to>
      <cdr:x>0.62772</cdr:x>
      <cdr:y>0.45726</cdr:y>
    </cdr:to>
    <cdr:cxnSp macro="">
      <cdr:nvCxnSpPr>
        <cdr:cNvPr id="17" name="Прямая со стрелкой 16">
          <a:extLst xmlns:a="http://schemas.openxmlformats.org/drawingml/2006/main">
            <a:ext uri="{FF2B5EF4-FFF2-40B4-BE49-F238E27FC236}">
              <a16:creationId xmlns:a16="http://schemas.microsoft.com/office/drawing/2014/main" id="{69891639-8C5E-48D3-A7CC-73A74D1389C6}"/>
            </a:ext>
          </a:extLst>
        </cdr:cNvPr>
        <cdr:cNvCxnSpPr/>
      </cdr:nvCxnSpPr>
      <cdr:spPr>
        <a:xfrm xmlns:a="http://schemas.openxmlformats.org/drawingml/2006/main">
          <a:off x="5112568" y="1460698"/>
          <a:ext cx="492356" cy="21854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0.58065</cdr:x>
      <cdr:y>0.33893</cdr:y>
    </cdr:from>
    <cdr:to>
      <cdr:x>0.67752</cdr:x>
      <cdr:y>0.42226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5184576" y="1244674"/>
          <a:ext cx="864952" cy="306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0.71774</cdr:x>
      <cdr:y>0.37814</cdr:y>
    </cdr:from>
    <cdr:to>
      <cdr:x>0.76177</cdr:x>
      <cdr:y>0.44064</cdr:y>
    </cdr:to>
    <cdr:cxnSp macro="">
      <cdr:nvCxnSpPr>
        <cdr:cNvPr id="20" name="Прямая со стрелкой 19">
          <a:extLst xmlns:a="http://schemas.openxmlformats.org/drawingml/2006/main">
            <a:ext uri="{FF2B5EF4-FFF2-40B4-BE49-F238E27FC236}">
              <a16:creationId xmlns:a16="http://schemas.microsoft.com/office/drawing/2014/main" id="{0C8CD43A-440C-4FBD-AB93-904D4ECED621}"/>
            </a:ext>
          </a:extLst>
        </cdr:cNvPr>
        <cdr:cNvCxnSpPr/>
      </cdr:nvCxnSpPr>
      <cdr:spPr>
        <a:xfrm xmlns:a="http://schemas.openxmlformats.org/drawingml/2006/main" flipV="1">
          <a:off x="6408712" y="1388690"/>
          <a:ext cx="393144" cy="22952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0.69355</cdr:x>
      <cdr:y>0.33893</cdr:y>
    </cdr:from>
    <cdr:to>
      <cdr:x>0.764</cdr:x>
      <cdr:y>0.42227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192688" y="1244674"/>
          <a:ext cx="629048" cy="306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100,6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0.85484</cdr:x>
      <cdr:y>0.35853</cdr:y>
    </cdr:from>
    <cdr:to>
      <cdr:x>0.90768</cdr:x>
      <cdr:y>0.42103</cdr:y>
    </cdr:to>
    <cdr:cxnSp macro="">
      <cdr:nvCxnSpPr>
        <cdr:cNvPr id="23" name="Прямая со стрелкой 22">
          <a:extLst xmlns:a="http://schemas.openxmlformats.org/drawingml/2006/main">
            <a:ext uri="{FF2B5EF4-FFF2-40B4-BE49-F238E27FC236}">
              <a16:creationId xmlns:a16="http://schemas.microsoft.com/office/drawing/2014/main" id="{8F4DA4F4-523F-4AEF-84AC-343BA12B471C}"/>
            </a:ext>
          </a:extLst>
        </cdr:cNvPr>
        <cdr:cNvCxnSpPr/>
      </cdr:nvCxnSpPr>
      <cdr:spPr>
        <a:xfrm xmlns:a="http://schemas.openxmlformats.org/drawingml/2006/main" flipV="1">
          <a:off x="7632848" y="1316682"/>
          <a:ext cx="471808" cy="22952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0.83065</cdr:x>
      <cdr:y>0.31932</cdr:y>
    </cdr:from>
    <cdr:to>
      <cdr:x>0.91871</cdr:x>
      <cdr:y>0.40265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416824" y="1172666"/>
          <a:ext cx="786287" cy="306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139,9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0.16071</cdr:x>
      <cdr:y>0.09907</cdr:y>
    </cdr:from>
    <cdr:to>
      <cdr:x>0.22321</cdr:x>
      <cdr:y>0.14881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296144" y="430294"/>
          <a:ext cx="504056" cy="21603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0.38393</cdr:x>
      <cdr:y>0.61843</cdr:y>
    </cdr:from>
    <cdr:to>
      <cdr:x>0.42857</cdr:x>
      <cdr:y>0.66816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>
          <a:off x="3096344" y="2686040"/>
          <a:ext cx="360016" cy="21599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0.59821</cdr:x>
      <cdr:y>0.65159</cdr:y>
    </cdr:from>
    <cdr:to>
      <cdr:x>0.64285</cdr:x>
      <cdr:y>0.70132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824536" y="2830056"/>
          <a:ext cx="360017" cy="21599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0.77679</cdr:x>
      <cdr:y>0.32001</cdr:y>
    </cdr:from>
    <cdr:to>
      <cdr:x>0.83036</cdr:x>
      <cdr:y>0.36975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264696" y="1389896"/>
          <a:ext cx="432036" cy="21603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0.11607</cdr:x>
      <cdr:y>0.05434</cdr:y>
    </cdr:from>
    <cdr:to>
      <cdr:x>0.21429</cdr:x>
      <cdr:y>0.10408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936104" y="236027"/>
          <a:ext cx="792134" cy="2160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2 178,6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0.39286</cdr:x>
      <cdr:y>0.56869</cdr:y>
    </cdr:from>
    <cdr:to>
      <cdr:x>0.48214</cdr:x>
      <cdr:y>0.63501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168352" y="2470016"/>
          <a:ext cx="720033" cy="288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534,2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0.5625</cdr:x>
      <cdr:y>0.61843</cdr:y>
    </cdr:from>
    <cdr:to>
      <cdr:x>0.64286</cdr:x>
      <cdr:y>0.70132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536504" y="2686040"/>
          <a:ext cx="648095" cy="360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404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0.74107</cdr:x>
      <cdr:y>0.27027</cdr:y>
    </cdr:from>
    <cdr:to>
      <cdr:x>0.84821</cdr:x>
      <cdr:y>0.33658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76664" y="1173872"/>
          <a:ext cx="864096" cy="288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1 675,2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2021 год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2020 -</a:t>
            </a:r>
            <a:r>
              <a:rPr lang="en-US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годы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955174"/>
              </p:ext>
            </p:extLst>
          </p:nvPr>
        </p:nvGraphicFramePr>
        <p:xfrm>
          <a:off x="650959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86688" y="475503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84468" y="4761135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662910"/>
              </p:ext>
            </p:extLst>
          </p:nvPr>
        </p:nvGraphicFramePr>
        <p:xfrm>
          <a:off x="0" y="1206093"/>
          <a:ext cx="8532948" cy="393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муниципальных образований Орловской области за</a:t>
            </a:r>
          </a:p>
          <a:p>
            <a:pPr algn="ctr"/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 – 2021 годы (млн рублей)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92DA41CE-B96C-46C8-8C30-627ABD61DBCB}"/>
              </a:ext>
            </a:extLst>
          </p:cNvPr>
          <p:cNvCxnSpPr>
            <a:cxnSpLocks/>
          </p:cNvCxnSpPr>
          <p:nvPr/>
        </p:nvCxnSpPr>
        <p:spPr>
          <a:xfrm flipV="1">
            <a:off x="5940152" y="1339082"/>
            <a:ext cx="388184" cy="2365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259632" y="3003798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+ 251,4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652120" y="1275606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+ 575</a:t>
            </a:r>
            <a:endPara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2020 – 2021 годы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788400" y="4786312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4017096"/>
              </p:ext>
            </p:extLst>
          </p:nvPr>
        </p:nvGraphicFramePr>
        <p:xfrm>
          <a:off x="179512" y="1471092"/>
          <a:ext cx="892899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94158" y="411510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за</a:t>
            </a:r>
          </a:p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2020 - 2021 годы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748464" y="4743301"/>
            <a:ext cx="395536" cy="3487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4555321"/>
              </p:ext>
            </p:extLst>
          </p:nvPr>
        </p:nvGraphicFramePr>
        <p:xfrm>
          <a:off x="323528" y="821814"/>
          <a:ext cx="8064896" cy="434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83518"/>
            <a:ext cx="4896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  <a:endParaRPr lang="ru-RU" altLang="ru-RU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69A8F52-ECB0-42EF-85C7-88E01F5C4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39817"/>
              </p:ext>
            </p:extLst>
          </p:nvPr>
        </p:nvGraphicFramePr>
        <p:xfrm>
          <a:off x="53752" y="987574"/>
          <a:ext cx="9036495" cy="4359097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292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7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2020  г.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2021 г.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(%) в налоговых и неналоговых доходах за 2021 г.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2 772,2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2 708,0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-64,2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09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Урицкий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Ливны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-21,0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Болховский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Мценск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99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Свердловский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Новосильский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Глазуновский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Шаблыкинский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Малоархангельский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Орёл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Дмитровский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Краснозоренский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Ливенский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Хотынецкий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Верховский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676456" y="494248"/>
            <a:ext cx="391171" cy="37864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126030</TotalTime>
  <Words>268</Words>
  <Application>Microsoft Office PowerPoint</Application>
  <PresentationFormat>Экран (16:9)</PresentationFormat>
  <Paragraphs>132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2</cp:lastModifiedBy>
  <cp:revision>102</cp:revision>
  <cp:lastPrinted>2021-04-27T06:23:03Z</cp:lastPrinted>
  <dcterms:modified xsi:type="dcterms:W3CDTF">2022-03-15T13:51:43Z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