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=""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 autoAdjust="0"/>
  </p:normalViewPr>
  <p:slideViewPr>
    <p:cSldViewPr>
      <p:cViewPr>
        <p:scale>
          <a:sx n="166" d="100"/>
          <a:sy n="166" d="100"/>
        </p:scale>
        <p:origin x="-34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1.6500055086798086E-2"/>
                  <c:y val="-3.1972430049068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30541.1</c:v>
                </c:pt>
                <c:pt idx="1">
                  <c:v>10693.8</c:v>
                </c:pt>
                <c:pt idx="2">
                  <c:v>19847.3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2.6400088138876936E-2"/>
                  <c:y val="-2.2414074344043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32180</c:v>
                </c:pt>
                <c:pt idx="1">
                  <c:v>12097.8</c:v>
                </c:pt>
                <c:pt idx="2">
                  <c:v>20082.2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618880"/>
        <c:axId val="117621888"/>
        <c:axId val="0"/>
      </c:bar3DChart>
      <c:catAx>
        <c:axId val="11261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7621888"/>
        <c:crosses val="autoZero"/>
        <c:auto val="1"/>
        <c:lblAlgn val="ctr"/>
        <c:lblOffset val="100"/>
        <c:noMultiLvlLbl val="0"/>
      </c:catAx>
      <c:valAx>
        <c:axId val="117621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261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03376392522048E-3"/>
                  <c:y val="-1.76091947510806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1.1921234340965483E-2"/>
                  <c:y val="-1.7609194751080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7.7903801934465196E-3"/>
                  <c:y val="-1.34666122425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9.82182980800059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2.9098498435238796E-3"/>
                  <c:y val="-1.48181149781682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9.8192552919805446E-3"/>
                  <c:y val="-1.953343797521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1467.7</c:v>
                </c:pt>
                <c:pt idx="1">
                  <c:v>1460.1</c:v>
                </c:pt>
                <c:pt idx="2">
                  <c:v>48.8</c:v>
                </c:pt>
                <c:pt idx="3">
                  <c:v>5766.7</c:v>
                </c:pt>
                <c:pt idx="4">
                  <c:v>9702.6</c:v>
                </c:pt>
                <c:pt idx="5">
                  <c:v>1351.1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905102896214995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8324082316972051E-2"/>
                  <c:y val="-6.5414483587147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2.1378096036467328E-2"/>
                  <c:y val="-9.8120437744731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1.6797075457224329E-2"/>
                  <c:y val="-6.54119083151668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1634.1</c:v>
                </c:pt>
                <c:pt idx="1">
                  <c:v>879.6</c:v>
                </c:pt>
                <c:pt idx="2">
                  <c:v>42.5</c:v>
                </c:pt>
                <c:pt idx="3">
                  <c:v>6503.6</c:v>
                </c:pt>
                <c:pt idx="4">
                  <c:v>9986.5</c:v>
                </c:pt>
                <c:pt idx="5">
                  <c:v>1210.5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4129664"/>
        <c:axId val="84131200"/>
        <c:axId val="0"/>
      </c:bar3DChart>
      <c:dateAx>
        <c:axId val="84129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4131200"/>
        <c:crosses val="autoZero"/>
        <c:auto val="0"/>
        <c:lblOffset val="100"/>
        <c:baseTimeUnit val="days"/>
      </c:dateAx>
      <c:valAx>
        <c:axId val="841312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84129664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2024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2.8446660048525073E-3"/>
                  <c:y val="-2.334734786996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6076.2</c:v>
                </c:pt>
                <c:pt idx="1">
                  <c:v>144.19999999999999</c:v>
                </c:pt>
                <c:pt idx="2">
                  <c:v>346.3</c:v>
                </c:pt>
                <c:pt idx="3">
                  <c:v>738.5</c:v>
                </c:pt>
                <c:pt idx="4">
                  <c:v>1037</c:v>
                </c:pt>
                <c:pt idx="5">
                  <c:v>781.7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6664.2</c:v>
                </c:pt>
                <c:pt idx="1">
                  <c:v>179.8</c:v>
                </c:pt>
                <c:pt idx="2">
                  <c:v>489.9</c:v>
                </c:pt>
                <c:pt idx="3">
                  <c:v>803.9</c:v>
                </c:pt>
                <c:pt idx="4">
                  <c:v>1076.5</c:v>
                </c:pt>
                <c:pt idx="5">
                  <c:v>754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1182976"/>
        <c:axId val="111184512"/>
        <c:axId val="0"/>
      </c:bar3DChart>
      <c:catAx>
        <c:axId val="11118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1184512"/>
        <c:crosses val="autoZero"/>
        <c:auto val="1"/>
        <c:lblAlgn val="ctr"/>
        <c:lblOffset val="100"/>
        <c:tickLblSkip val="1"/>
        <c:noMultiLvlLbl val="0"/>
      </c:catAx>
      <c:valAx>
        <c:axId val="1111845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118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046161537606933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97806592918247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30160.2</c:v>
                </c:pt>
                <c:pt idx="1">
                  <c:v>4152.1000000000004</c:v>
                </c:pt>
                <c:pt idx="2">
                  <c:v>2627.6</c:v>
                </c:pt>
                <c:pt idx="3">
                  <c:v>19562.099999999999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896709889377371E-2"/>
                  <c:y val="-2.03213981121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620887361721771E-2"/>
                  <c:y val="-1.161222749268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21984065262589E-2"/>
                  <c:y val="-8.709170619510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046161537606933E-2"/>
                  <c:y val="-1.451528436585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31975.5</c:v>
                </c:pt>
                <c:pt idx="1">
                  <c:v>4462.3999999999996</c:v>
                </c:pt>
                <c:pt idx="2">
                  <c:v>2956.7</c:v>
                </c:pt>
                <c:pt idx="3">
                  <c:v>20353.3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710016"/>
        <c:axId val="112711552"/>
        <c:axId val="0"/>
      </c:bar3DChart>
      <c:catAx>
        <c:axId val="11271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2711552"/>
        <c:crosses val="autoZero"/>
        <c:auto val="1"/>
        <c:lblAlgn val="ctr"/>
        <c:lblOffset val="100"/>
        <c:tickLblSkip val="1"/>
        <c:noMultiLvlLbl val="0"/>
      </c:catAx>
      <c:valAx>
        <c:axId val="112711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2710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0.05179</cdr:y>
    </cdr:from>
    <cdr:to>
      <cdr:x>0.29002</cdr:x>
      <cdr:y>0.07001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207313"/>
          <a:ext cx="504073" cy="72938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0.33959</cdr:y>
    </cdr:from>
    <cdr:to>
      <cdr:x>0.58004</cdr:x>
      <cdr:y>0.44338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359441"/>
          <a:ext cx="792092" cy="4154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1 404,0</a:t>
          </a:r>
        </a:p>
        <a:p xmlns:a="http://schemas.openxmlformats.org/drawingml/2006/main"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0.73908</cdr:x>
      <cdr:y>0.18345</cdr:y>
    </cdr:from>
    <cdr:to>
      <cdr:x>0.85134</cdr:x>
      <cdr:y>0.2488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88632" y="734389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+ 234,9</a:t>
          </a:r>
        </a:p>
      </cdr:txBody>
    </cdr:sp>
  </cdr:relSizeAnchor>
  <cdr:relSizeAnchor xmlns:cdr="http://schemas.openxmlformats.org/drawingml/2006/chartDrawing">
    <cdr:from>
      <cdr:x>0.50519</cdr:x>
      <cdr:y>0.39355</cdr:y>
    </cdr:from>
    <cdr:to>
      <cdr:x>0.5631</cdr:x>
      <cdr:y>0.41245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88432" y="1575465"/>
          <a:ext cx="445730" cy="75661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0.19646</cdr:x>
      <cdr:y>0</cdr:y>
    </cdr:from>
    <cdr:to>
      <cdr:x>0.29003</cdr:x>
      <cdr:y>0.06151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512168" y="0"/>
          <a:ext cx="720141" cy="2462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+ 1 638,9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0.09559</cdr:x>
      <cdr:y>0.51104</cdr:y>
    </cdr:from>
    <cdr:to>
      <cdr:x>0.14684</cdr:x>
      <cdr:y>0.53033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794991" y="1984411"/>
          <a:ext cx="426242" cy="749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0.24242</cdr:x>
      <cdr:y>0.5455</cdr:y>
    </cdr:from>
    <cdr:to>
      <cdr:x>0.28571</cdr:x>
      <cdr:y>0.55568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2016189" y="2118223"/>
          <a:ext cx="360075" cy="3952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0.23377</cdr:x>
      <cdr:y>0.49487</cdr:y>
    </cdr:from>
    <cdr:to>
      <cdr:x>0.31399</cdr:x>
      <cdr:y>0.55344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944216" y="1921631"/>
          <a:ext cx="667184" cy="227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- 580,5</a:t>
          </a:r>
        </a:p>
        <a:p xmlns:a="http://schemas.openxmlformats.org/drawingml/2006/main">
          <a:endParaRPr lang="ru-RU" sz="1000" b="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0.47619</cdr:x>
      <cdr:y>0.1848</cdr:y>
    </cdr:from>
    <cdr:to>
      <cdr:x>0.56057</cdr:x>
      <cdr:y>0.25124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960440" y="717585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+ 736,9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0.78788</cdr:x>
      <cdr:y>0.49821</cdr:y>
    </cdr:from>
    <cdr:to>
      <cdr:x>0.86518</cdr:x>
      <cdr:y>0.56745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552728" y="1934600"/>
          <a:ext cx="642898" cy="268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140,6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0.50216</cdr:x>
      <cdr:y>0.24043</cdr:y>
    </cdr:from>
    <cdr:to>
      <cdr:x>0.54545</cdr:x>
      <cdr:y>0.25898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176464" y="933609"/>
          <a:ext cx="360039" cy="7203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0.63393</cdr:x>
      <cdr:y>0.01917</cdr:y>
    </cdr:from>
    <cdr:to>
      <cdr:x>0.69146</cdr:x>
      <cdr:y>0.05538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272378" y="74425"/>
          <a:ext cx="478473" cy="1406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0.78788</cdr:x>
      <cdr:y>0.54547</cdr:y>
    </cdr:from>
    <cdr:to>
      <cdr:x>0.83117</cdr:x>
      <cdr:y>0.56988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552728" y="2118112"/>
          <a:ext cx="360040" cy="9478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0.36364</cdr:x>
      <cdr:y>0.62985</cdr:y>
    </cdr:from>
    <cdr:to>
      <cdr:x>0.41558</cdr:x>
      <cdr:y>0.6484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>
          <a:off x="3024336" y="2445777"/>
          <a:ext cx="432048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0.36364</cdr:x>
      <cdr:y>0.57422</cdr:y>
    </cdr:from>
    <cdr:to>
      <cdr:x>0.44802</cdr:x>
      <cdr:y>0.64066</cdr:y>
    </cdr:to>
    <cdr:sp macro="" textlink="">
      <cdr:nvSpPr>
        <cdr:cNvPr id="20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024336" y="2229753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- 6,3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0.10484</cdr:x>
      <cdr:y>0.04198</cdr:y>
    </cdr:from>
    <cdr:to>
      <cdr:x>0.16936</cdr:x>
      <cdr:y>0.06089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936104" y="159829"/>
          <a:ext cx="576099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0.08871</cdr:x>
      <cdr:y>0</cdr:y>
    </cdr:from>
    <cdr:to>
      <cdr:x>0.16496</cdr:x>
      <cdr:y>0.05673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792088" y="-1259793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+ 588,0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0.51475</cdr:y>
    </cdr:from>
    <cdr:to>
      <cdr:x>0.31452</cdr:x>
      <cdr:y>0.53366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1960029"/>
          <a:ext cx="504131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0.45802</cdr:y>
    </cdr:from>
    <cdr:to>
      <cdr:x>0.31539</cdr:x>
      <cdr:y>0.51475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744005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35,6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0.38306</cdr:x>
      <cdr:y>0.45802</cdr:y>
    </cdr:from>
    <cdr:to>
      <cdr:x>0.4879</cdr:x>
      <cdr:y>0.51475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420369" y="1744005"/>
          <a:ext cx="936115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+ 143,6</a:t>
          </a:r>
        </a:p>
        <a:p xmlns:a="http://schemas.openxmlformats.org/drawingml/2006/main">
          <a:endParaRPr lang="ru-RU" sz="1000" dirty="0" smtClean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0.43911</cdr:y>
    </cdr:from>
    <cdr:to>
      <cdr:x>0.60484</cdr:x>
      <cdr:y>0.48917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671997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65,4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0.66935</cdr:x>
      <cdr:y>0.40129</cdr:y>
    </cdr:from>
    <cdr:to>
      <cdr:x>0.7398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76664" y="1527981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39,5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0.82258</cdr:x>
      <cdr:y>0.4202</cdr:y>
    </cdr:from>
    <cdr:to>
      <cdr:x>0.89516</cdr:x>
      <cdr:y>0.47693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344816" y="1599989"/>
          <a:ext cx="64806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- 27,7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0.51475</cdr:y>
    </cdr:from>
    <cdr:to>
      <cdr:x>0.45161</cdr:x>
      <cdr:y>0.53367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1960029"/>
          <a:ext cx="431985" cy="7204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0.49584</cdr:y>
    </cdr:from>
    <cdr:to>
      <cdr:x>0.59677</cdr:x>
      <cdr:y>0.51059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888021"/>
          <a:ext cx="431985" cy="5616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0.45802</cdr:y>
    </cdr:from>
    <cdr:to>
      <cdr:x>0.73387</cdr:x>
      <cdr:y>0.47693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744005"/>
          <a:ext cx="432074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0.47693</cdr:y>
    </cdr:from>
    <cdr:to>
      <cdr:x>0.87097</cdr:x>
      <cdr:y>0.50529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>
          <a:off x="7272808" y="1816013"/>
          <a:ext cx="504041" cy="10800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0.15179</cdr:x>
      <cdr:y>0.06584</cdr:y>
    </cdr:from>
    <cdr:to>
      <cdr:x>0.21429</cdr:x>
      <cdr:y>0.0823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224136" y="288032"/>
          <a:ext cx="504056" cy="720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0.5761</cdr:y>
    </cdr:from>
    <cdr:to>
      <cdr:x>0.44643</cdr:x>
      <cdr:y>0.59256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3096344" y="2520280"/>
          <a:ext cx="504056" cy="720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0.58929</cdr:x>
      <cdr:y>0.60902</cdr:y>
    </cdr:from>
    <cdr:to>
      <cdr:x>0.65178</cdr:x>
      <cdr:y>0.62548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752528" y="2664296"/>
          <a:ext cx="504021" cy="7199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0.27982</cdr:y>
    </cdr:from>
    <cdr:to>
      <cdr:x>0.83929</cdr:x>
      <cdr:y>0.29628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731" y="1224136"/>
          <a:ext cx="504021" cy="7200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0.13393</cdr:x>
      <cdr:y>0.02451</cdr:y>
    </cdr:from>
    <cdr:to>
      <cdr:x>0.23215</cdr:x>
      <cdr:y>0.07425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080120" y="107225"/>
          <a:ext cx="792134" cy="217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+ 1 815,3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0.37268</cdr:x>
      <cdr:y>0.52672</cdr:y>
    </cdr:from>
    <cdr:to>
      <cdr:x>0.49768</cdr:x>
      <cdr:y>0.57535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05629" y="2304256"/>
          <a:ext cx="1008112" cy="21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+ 310,3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0.58036</cdr:x>
      <cdr:y>0.55964</cdr:y>
    </cdr:from>
    <cdr:to>
      <cdr:x>0.66072</cdr:x>
      <cdr:y>0.60826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680520" y="2448272"/>
          <a:ext cx="648095" cy="2126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+ 329,1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0.75893</cdr:x>
      <cdr:y>0.23044</cdr:y>
    </cdr:from>
    <cdr:to>
      <cdr:x>0.83929</cdr:x>
      <cdr:y>0.27906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6120680" y="1008112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+ 791,2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2025-2024 годы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64371"/>
              </p:ext>
            </p:extLst>
          </p:nvPr>
        </p:nvGraphicFramePr>
        <p:xfrm>
          <a:off x="539552" y="1140301"/>
          <a:ext cx="7696944" cy="400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358583" y="2076145"/>
            <a:ext cx="504056" cy="63557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9322376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934515" y="3003798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+ 166,4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393967" y="1131590"/>
            <a:ext cx="882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+ 283,9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2752970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108520" y="474807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3474499"/>
              </p:ext>
            </p:extLst>
          </p:nvPr>
        </p:nvGraphicFramePr>
        <p:xfrm>
          <a:off x="323528" y="843558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509" y="909578"/>
            <a:ext cx="6247408" cy="4029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130006</TotalTime>
  <Words>198</Words>
  <Application>Microsoft Office PowerPoint</Application>
  <PresentationFormat>Экран (16:9)</PresentationFormat>
  <Paragraphs>72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355</cp:revision>
  <cp:lastPrinted>2026-03-11T13:48:35Z</cp:lastPrinted>
  <dcterms:modified xsi:type="dcterms:W3CDTF">2026-03-17T07:34:33Z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